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3"/>
  </p:notesMasterIdLst>
  <p:handoutMasterIdLst>
    <p:handoutMasterId r:id="rId24"/>
  </p:handoutMasterIdLst>
  <p:sldIdLst>
    <p:sldId id="286" r:id="rId5"/>
    <p:sldId id="282" r:id="rId6"/>
    <p:sldId id="304" r:id="rId7"/>
    <p:sldId id="303" r:id="rId8"/>
    <p:sldId id="296" r:id="rId9"/>
    <p:sldId id="290" r:id="rId10"/>
    <p:sldId id="281" r:id="rId11"/>
    <p:sldId id="291" r:id="rId12"/>
    <p:sldId id="306" r:id="rId13"/>
    <p:sldId id="305" r:id="rId14"/>
    <p:sldId id="293" r:id="rId15"/>
    <p:sldId id="292" r:id="rId16"/>
    <p:sldId id="298" r:id="rId17"/>
    <p:sldId id="299" r:id="rId18"/>
    <p:sldId id="294" r:id="rId19"/>
    <p:sldId id="295" r:id="rId20"/>
    <p:sldId id="301" r:id="rId21"/>
    <p:sldId id="28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3"/>
    <a:srgbClr val="E5EAE9"/>
    <a:srgbClr val="E1DBD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5992BC-EC1C-498B-8A99-D614F2FF2877}" v="5" dt="2023-10-28T14:00:46.707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356" y="75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Bosshard / Circonflexe" userId="c444e305-e499-476e-ad13-1ebca67bb50b" providerId="ADAL" clId="{E75992BC-EC1C-498B-8A99-D614F2FF2877}"/>
    <pc:docChg chg="undo custSel modSld">
      <pc:chgData name="Sabrina Bosshard / Circonflexe" userId="c444e305-e499-476e-ad13-1ebca67bb50b" providerId="ADAL" clId="{E75992BC-EC1C-498B-8A99-D614F2FF2877}" dt="2023-10-24T12:04:51.877" v="17" actId="12"/>
      <pc:docMkLst>
        <pc:docMk/>
      </pc:docMkLst>
      <pc:sldChg chg="modSp mod">
        <pc:chgData name="Sabrina Bosshard / Circonflexe" userId="c444e305-e499-476e-ad13-1ebca67bb50b" providerId="ADAL" clId="{E75992BC-EC1C-498B-8A99-D614F2FF2877}" dt="2023-10-24T12:04:51.877" v="17" actId="12"/>
        <pc:sldMkLst>
          <pc:docMk/>
          <pc:sldMk cId="961176274" sldId="292"/>
        </pc:sldMkLst>
        <pc:spChg chg="mod">
          <ac:chgData name="Sabrina Bosshard / Circonflexe" userId="c444e305-e499-476e-ad13-1ebca67bb50b" providerId="ADAL" clId="{E75992BC-EC1C-498B-8A99-D614F2FF2877}" dt="2023-10-24T12:04:51.877" v="17" actId="12"/>
          <ac:spMkLst>
            <pc:docMk/>
            <pc:sldMk cId="961176274" sldId="292"/>
            <ac:spMk id="8" creationId="{C720C3F7-13C0-2B7F-519D-0038908939B8}"/>
          </ac:spMkLst>
        </pc:spChg>
      </pc:sldChg>
    </pc:docChg>
  </pc:docChgLst>
  <pc:docChgLst>
    <pc:chgData name="Audrey Jordan / Papillon" userId="13c0191f-4d22-4024-a495-a0d391af3783" providerId="ADAL" clId="{FC71449F-4CEC-4261-B9AF-632987F6BDD9}"/>
    <pc:docChg chg="modSld">
      <pc:chgData name="Audrey Jordan / Papillon" userId="13c0191f-4d22-4024-a495-a0d391af3783" providerId="ADAL" clId="{FC71449F-4CEC-4261-B9AF-632987F6BDD9}" dt="2023-10-02T12:34:13.548" v="4" actId="113"/>
      <pc:docMkLst>
        <pc:docMk/>
      </pc:docMkLst>
      <pc:sldChg chg="modSp mod">
        <pc:chgData name="Audrey Jordan / Papillon" userId="13c0191f-4d22-4024-a495-a0d391af3783" providerId="ADAL" clId="{FC71449F-4CEC-4261-B9AF-632987F6BDD9}" dt="2023-10-02T12:34:13.548" v="4" actId="113"/>
        <pc:sldMkLst>
          <pc:docMk/>
          <pc:sldMk cId="3763935794" sldId="282"/>
        </pc:sldMkLst>
        <pc:spChg chg="mod">
          <ac:chgData name="Audrey Jordan / Papillon" userId="13c0191f-4d22-4024-a495-a0d391af3783" providerId="ADAL" clId="{FC71449F-4CEC-4261-B9AF-632987F6BDD9}" dt="2023-10-02T12:34:13.548" v="4" actId="113"/>
          <ac:spMkLst>
            <pc:docMk/>
            <pc:sldMk cId="3763935794" sldId="282"/>
            <ac:spMk id="3" creationId="{20BC64EC-78AA-8955-3CFF-A115EBB9EFDC}"/>
          </ac:spMkLst>
        </pc:spChg>
        <pc:spChg chg="mod">
          <ac:chgData name="Audrey Jordan / Papillon" userId="13c0191f-4d22-4024-a495-a0d391af3783" providerId="ADAL" clId="{FC71449F-4CEC-4261-B9AF-632987F6BDD9}" dt="2023-10-02T12:34:02.692" v="1" actId="113"/>
          <ac:spMkLst>
            <pc:docMk/>
            <pc:sldMk cId="3763935794" sldId="282"/>
            <ac:spMk id="7" creationId="{54037442-F5D6-BF48-91E3-6BA9491CDD7D}"/>
          </ac:spMkLst>
        </pc:spChg>
        <pc:spChg chg="mod">
          <ac:chgData name="Audrey Jordan / Papillon" userId="13c0191f-4d22-4024-a495-a0d391af3783" providerId="ADAL" clId="{FC71449F-4CEC-4261-B9AF-632987F6BDD9}" dt="2023-10-02T12:33:58.059" v="0" actId="113"/>
          <ac:spMkLst>
            <pc:docMk/>
            <pc:sldMk cId="3763935794" sldId="282"/>
            <ac:spMk id="9" creationId="{815BFC26-B7FD-2181-6481-B341A033C6BB}"/>
          </ac:spMkLst>
        </pc:spChg>
        <pc:spChg chg="mod">
          <ac:chgData name="Audrey Jordan / Papillon" userId="13c0191f-4d22-4024-a495-a0d391af3783" providerId="ADAL" clId="{FC71449F-4CEC-4261-B9AF-632987F6BDD9}" dt="2023-10-02T12:34:06.135" v="2" actId="113"/>
          <ac:spMkLst>
            <pc:docMk/>
            <pc:sldMk cId="3763935794" sldId="282"/>
            <ac:spMk id="12" creationId="{BDBFEC8D-FCF5-4943-F8CD-9CDF891FC7F7}"/>
          </ac:spMkLst>
        </pc:spChg>
        <pc:spChg chg="mod">
          <ac:chgData name="Audrey Jordan / Papillon" userId="13c0191f-4d22-4024-a495-a0d391af3783" providerId="ADAL" clId="{FC71449F-4CEC-4261-B9AF-632987F6BDD9}" dt="2023-10-02T12:34:10.270" v="3" actId="113"/>
          <ac:spMkLst>
            <pc:docMk/>
            <pc:sldMk cId="3763935794" sldId="282"/>
            <ac:spMk id="13" creationId="{8363D425-52A6-8DAA-AE56-E21A6737A04F}"/>
          </ac:spMkLst>
        </pc:spChg>
      </pc:sldChg>
    </pc:docChg>
  </pc:docChgLst>
  <pc:docChgLst>
    <pc:chgData name="Sabrina Bosshard / Circonflexe" userId="c444e305-e499-476e-ad13-1ebca67bb50b" providerId="ADAL" clId="{D8598C98-AB2E-4C1B-959A-ADF1822C4EA1}"/>
    <pc:docChg chg="undo custSel addSld delSld modSld sldOrd">
      <pc:chgData name="Sabrina Bosshard / Circonflexe" userId="c444e305-e499-476e-ad13-1ebca67bb50b" providerId="ADAL" clId="{D8598C98-AB2E-4C1B-959A-ADF1822C4EA1}" dt="2023-10-24T09:18:02.472" v="3370" actId="17032"/>
      <pc:docMkLst>
        <pc:docMk/>
      </pc:docMkLst>
      <pc:sldChg chg="modSp mod ord">
        <pc:chgData name="Sabrina Bosshard / Circonflexe" userId="c444e305-e499-476e-ad13-1ebca67bb50b" providerId="ADAL" clId="{D8598C98-AB2E-4C1B-959A-ADF1822C4EA1}" dt="2023-10-02T12:40:37.229" v="2552"/>
        <pc:sldMkLst>
          <pc:docMk/>
          <pc:sldMk cId="4221179289" sldId="281"/>
        </pc:sldMkLst>
        <pc:spChg chg="mod">
          <ac:chgData name="Sabrina Bosshard / Circonflexe" userId="c444e305-e499-476e-ad13-1ebca67bb50b" providerId="ADAL" clId="{D8598C98-AB2E-4C1B-959A-ADF1822C4EA1}" dt="2023-10-02T12:33:40.656" v="2507" actId="20577"/>
          <ac:spMkLst>
            <pc:docMk/>
            <pc:sldMk cId="4221179289" sldId="281"/>
            <ac:spMk id="8" creationId="{0E2317B7-A8B1-4326-9021-C1B271C29FE0}"/>
          </ac:spMkLst>
        </pc:spChg>
      </pc:sldChg>
      <pc:sldChg chg="addSp delSp modSp mod ord modClrScheme chgLayout">
        <pc:chgData name="Sabrina Bosshard / Circonflexe" userId="c444e305-e499-476e-ad13-1ebca67bb50b" providerId="ADAL" clId="{D8598C98-AB2E-4C1B-959A-ADF1822C4EA1}" dt="2023-10-02T12:47:37.246" v="2594" actId="20577"/>
        <pc:sldMkLst>
          <pc:docMk/>
          <pc:sldMk cId="3763935794" sldId="282"/>
        </pc:sldMkLst>
        <pc:spChg chg="mod ord">
          <ac:chgData name="Sabrina Bosshard / Circonflexe" userId="c444e305-e499-476e-ad13-1ebca67bb50b" providerId="ADAL" clId="{D8598C98-AB2E-4C1B-959A-ADF1822C4EA1}" dt="2023-10-02T12:29:36.959" v="2481" actId="14100"/>
          <ac:spMkLst>
            <pc:docMk/>
            <pc:sldMk cId="3763935794" sldId="282"/>
            <ac:spMk id="2" creationId="{8A1E9FB3-5ABF-430B-8C5C-D050E11047DD}"/>
          </ac:spMkLst>
        </pc:spChg>
        <pc:spChg chg="add mod">
          <ac:chgData name="Sabrina Bosshard / Circonflexe" userId="c444e305-e499-476e-ad13-1ebca67bb50b" providerId="ADAL" clId="{D8598C98-AB2E-4C1B-959A-ADF1822C4EA1}" dt="2023-10-02T11:55:44.259" v="2064" actId="14100"/>
          <ac:spMkLst>
            <pc:docMk/>
            <pc:sldMk cId="3763935794" sldId="282"/>
            <ac:spMk id="3" creationId="{20BC64EC-78AA-8955-3CFF-A115EBB9EFDC}"/>
          </ac:spMkLst>
        </pc:spChg>
        <pc:spChg chg="del mod ord">
          <ac:chgData name="Sabrina Bosshard / Circonflexe" userId="c444e305-e499-476e-ad13-1ebca67bb50b" providerId="ADAL" clId="{D8598C98-AB2E-4C1B-959A-ADF1822C4EA1}" dt="2023-10-02T11:43:02.089" v="1541" actId="478"/>
          <ac:spMkLst>
            <pc:docMk/>
            <pc:sldMk cId="3763935794" sldId="282"/>
            <ac:spMk id="3" creationId="{C3168636-6B5C-4DE2-A611-F7F2EB466829}"/>
          </ac:spMkLst>
        </pc:spChg>
        <pc:spChg chg="add mod">
          <ac:chgData name="Sabrina Bosshard / Circonflexe" userId="c444e305-e499-476e-ad13-1ebca67bb50b" providerId="ADAL" clId="{D8598C98-AB2E-4C1B-959A-ADF1822C4EA1}" dt="2023-10-02T11:56:09.314" v="2069" actId="207"/>
          <ac:spMkLst>
            <pc:docMk/>
            <pc:sldMk cId="3763935794" sldId="282"/>
            <ac:spMk id="4" creationId="{4263E29F-079E-8D07-8F8B-ED3255AC8336}"/>
          </ac:spMkLst>
        </pc:spChg>
        <pc:spChg chg="del">
          <ac:chgData name="Sabrina Bosshard / Circonflexe" userId="c444e305-e499-476e-ad13-1ebca67bb50b" providerId="ADAL" clId="{D8598C98-AB2E-4C1B-959A-ADF1822C4EA1}" dt="2023-10-02T07:34:07.693" v="37" actId="478"/>
          <ac:spMkLst>
            <pc:docMk/>
            <pc:sldMk cId="3763935794" sldId="282"/>
            <ac:spMk id="4" creationId="{B8CF80AA-D9ED-4D92-BBC5-5CA531E7E54E}"/>
          </ac:spMkLst>
        </pc:spChg>
        <pc:spChg chg="del mod ord">
          <ac:chgData name="Sabrina Bosshard / Circonflexe" userId="c444e305-e499-476e-ad13-1ebca67bb50b" providerId="ADAL" clId="{D8598C98-AB2E-4C1B-959A-ADF1822C4EA1}" dt="2023-10-02T11:38:35.587" v="1498" actId="478"/>
          <ac:spMkLst>
            <pc:docMk/>
            <pc:sldMk cId="3763935794" sldId="282"/>
            <ac:spMk id="5" creationId="{996FA3EC-73C8-49DF-9114-DE262E7311CC}"/>
          </ac:spMkLst>
        </pc:spChg>
        <pc:spChg chg="mod ord">
          <ac:chgData name="Sabrina Bosshard / Circonflexe" userId="c444e305-e499-476e-ad13-1ebca67bb50b" providerId="ADAL" clId="{D8598C98-AB2E-4C1B-959A-ADF1822C4EA1}" dt="2023-10-02T11:38:26.271" v="1496" actId="700"/>
          <ac:spMkLst>
            <pc:docMk/>
            <pc:sldMk cId="3763935794" sldId="282"/>
            <ac:spMk id="6" creationId="{9F168289-54FC-42CF-B352-AC693C2724A1}"/>
          </ac:spMkLst>
        </pc:spChg>
        <pc:spChg chg="add mod">
          <ac:chgData name="Sabrina Bosshard / Circonflexe" userId="c444e305-e499-476e-ad13-1ebca67bb50b" providerId="ADAL" clId="{D8598C98-AB2E-4C1B-959A-ADF1822C4EA1}" dt="2023-10-02T12:47:04.620" v="2575" actId="20577"/>
          <ac:spMkLst>
            <pc:docMk/>
            <pc:sldMk cId="3763935794" sldId="282"/>
            <ac:spMk id="7" creationId="{54037442-F5D6-BF48-91E3-6BA9491CDD7D}"/>
          </ac:spMkLst>
        </pc:spChg>
        <pc:spChg chg="add mod">
          <ac:chgData name="Sabrina Bosshard / Circonflexe" userId="c444e305-e499-476e-ad13-1ebca67bb50b" providerId="ADAL" clId="{D8598C98-AB2E-4C1B-959A-ADF1822C4EA1}" dt="2023-10-02T12:46:48.522" v="2574" actId="20577"/>
          <ac:spMkLst>
            <pc:docMk/>
            <pc:sldMk cId="3763935794" sldId="282"/>
            <ac:spMk id="9" creationId="{815BFC26-B7FD-2181-6481-B341A033C6BB}"/>
          </ac:spMkLst>
        </pc:spChg>
        <pc:spChg chg="add del mod">
          <ac:chgData name="Sabrina Bosshard / Circonflexe" userId="c444e305-e499-476e-ad13-1ebca67bb50b" providerId="ADAL" clId="{D8598C98-AB2E-4C1B-959A-ADF1822C4EA1}" dt="2023-10-02T11:43:05.140" v="1542" actId="478"/>
          <ac:spMkLst>
            <pc:docMk/>
            <pc:sldMk cId="3763935794" sldId="282"/>
            <ac:spMk id="11" creationId="{88F9CDCD-D72F-B089-6A90-61097138E060}"/>
          </ac:spMkLst>
        </pc:spChg>
        <pc:spChg chg="add mod">
          <ac:chgData name="Sabrina Bosshard / Circonflexe" userId="c444e305-e499-476e-ad13-1ebca67bb50b" providerId="ADAL" clId="{D8598C98-AB2E-4C1B-959A-ADF1822C4EA1}" dt="2023-10-02T12:47:37.246" v="2594" actId="20577"/>
          <ac:spMkLst>
            <pc:docMk/>
            <pc:sldMk cId="3763935794" sldId="282"/>
            <ac:spMk id="12" creationId="{BDBFEC8D-FCF5-4943-F8CD-9CDF891FC7F7}"/>
          </ac:spMkLst>
        </pc:spChg>
        <pc:spChg chg="add mod">
          <ac:chgData name="Sabrina Bosshard / Circonflexe" userId="c444e305-e499-476e-ad13-1ebca67bb50b" providerId="ADAL" clId="{D8598C98-AB2E-4C1B-959A-ADF1822C4EA1}" dt="2023-10-02T11:50:55.624" v="1882" actId="1035"/>
          <ac:spMkLst>
            <pc:docMk/>
            <pc:sldMk cId="3763935794" sldId="282"/>
            <ac:spMk id="13" creationId="{8363D425-52A6-8DAA-AE56-E21A6737A04F}"/>
          </ac:spMkLst>
        </pc:spChg>
        <pc:spChg chg="add mod">
          <ac:chgData name="Sabrina Bosshard / Circonflexe" userId="c444e305-e499-476e-ad13-1ebca67bb50b" providerId="ADAL" clId="{D8598C98-AB2E-4C1B-959A-ADF1822C4EA1}" dt="2023-10-02T11:50:55.624" v="1882" actId="1035"/>
          <ac:spMkLst>
            <pc:docMk/>
            <pc:sldMk cId="3763935794" sldId="282"/>
            <ac:spMk id="14" creationId="{1070C90E-D0B8-F536-95AC-EEA4E22F91CC}"/>
          </ac:spMkLst>
        </pc:spChg>
        <pc:spChg chg="del">
          <ac:chgData name="Sabrina Bosshard / Circonflexe" userId="c444e305-e499-476e-ad13-1ebca67bb50b" providerId="ADAL" clId="{D8598C98-AB2E-4C1B-959A-ADF1822C4EA1}" dt="2023-10-02T11:38:26.271" v="1496" actId="700"/>
          <ac:spMkLst>
            <pc:docMk/>
            <pc:sldMk cId="3763935794" sldId="282"/>
            <ac:spMk id="15" creationId="{66D3B537-B637-41AA-8D65-DAB04EA6AB1C}"/>
          </ac:spMkLst>
        </pc:spChg>
        <pc:spChg chg="add mod">
          <ac:chgData name="Sabrina Bosshard / Circonflexe" userId="c444e305-e499-476e-ad13-1ebca67bb50b" providerId="ADAL" clId="{D8598C98-AB2E-4C1B-959A-ADF1822C4EA1}" dt="2023-10-02T11:50:55.624" v="1882" actId="1035"/>
          <ac:spMkLst>
            <pc:docMk/>
            <pc:sldMk cId="3763935794" sldId="282"/>
            <ac:spMk id="16" creationId="{54637F6A-8D7C-C95A-C211-A2FE9C3E8522}"/>
          </ac:spMkLst>
        </pc:spChg>
        <pc:spChg chg="add mod">
          <ac:chgData name="Sabrina Bosshard / Circonflexe" userId="c444e305-e499-476e-ad13-1ebca67bb50b" providerId="ADAL" clId="{D8598C98-AB2E-4C1B-959A-ADF1822C4EA1}" dt="2023-10-02T11:50:55.624" v="1882" actId="1035"/>
          <ac:spMkLst>
            <pc:docMk/>
            <pc:sldMk cId="3763935794" sldId="282"/>
            <ac:spMk id="17" creationId="{85714828-77A1-B688-BDC4-5535631EFB76}"/>
          </ac:spMkLst>
        </pc:spChg>
        <pc:picChg chg="del mod ord">
          <ac:chgData name="Sabrina Bosshard / Circonflexe" userId="c444e305-e499-476e-ad13-1ebca67bb50b" providerId="ADAL" clId="{D8598C98-AB2E-4C1B-959A-ADF1822C4EA1}" dt="2023-10-02T11:38:30.074" v="1497" actId="478"/>
          <ac:picMkLst>
            <pc:docMk/>
            <pc:sldMk cId="3763935794" sldId="282"/>
            <ac:picMk id="8" creationId="{5B2AE676-ED55-0535-BA63-58FD51D64C31}"/>
          </ac:picMkLst>
        </pc:picChg>
      </pc:sldChg>
      <pc:sldChg chg="modSp mod">
        <pc:chgData name="Sabrina Bosshard / Circonflexe" userId="c444e305-e499-476e-ad13-1ebca67bb50b" providerId="ADAL" clId="{D8598C98-AB2E-4C1B-959A-ADF1822C4EA1}" dt="2023-10-02T12:50:26.116" v="2626" actId="20577"/>
        <pc:sldMkLst>
          <pc:docMk/>
          <pc:sldMk cId="2200142393" sldId="285"/>
        </pc:sldMkLst>
        <pc:spChg chg="mod">
          <ac:chgData name="Sabrina Bosshard / Circonflexe" userId="c444e305-e499-476e-ad13-1ebca67bb50b" providerId="ADAL" clId="{D8598C98-AB2E-4C1B-959A-ADF1822C4EA1}" dt="2023-10-02T12:50:26.116" v="2626" actId="20577"/>
          <ac:spMkLst>
            <pc:docMk/>
            <pc:sldMk cId="2200142393" sldId="285"/>
            <ac:spMk id="5" creationId="{A7D54846-497D-41EA-91F3-95DB506F5557}"/>
          </ac:spMkLst>
        </pc:spChg>
      </pc:sldChg>
      <pc:sldChg chg="modSp mod">
        <pc:chgData name="Sabrina Bosshard / Circonflexe" userId="c444e305-e499-476e-ad13-1ebca67bb50b" providerId="ADAL" clId="{D8598C98-AB2E-4C1B-959A-ADF1822C4EA1}" dt="2023-10-02T12:39:48.704" v="2544" actId="20577"/>
        <pc:sldMkLst>
          <pc:docMk/>
          <pc:sldMk cId="1231703656" sldId="286"/>
        </pc:sldMkLst>
        <pc:spChg chg="mod">
          <ac:chgData name="Sabrina Bosshard / Circonflexe" userId="c444e305-e499-476e-ad13-1ebca67bb50b" providerId="ADAL" clId="{D8598C98-AB2E-4C1B-959A-ADF1822C4EA1}" dt="2023-10-02T12:39:48.704" v="2544" actId="20577"/>
          <ac:spMkLst>
            <pc:docMk/>
            <pc:sldMk cId="1231703656" sldId="286"/>
            <ac:spMk id="5" creationId="{BA8E7131-CE46-41B9-93D7-D12B8B4620ED}"/>
          </ac:spMkLst>
        </pc:spChg>
      </pc:sldChg>
      <pc:sldChg chg="modSp del mod">
        <pc:chgData name="Sabrina Bosshard / Circonflexe" userId="c444e305-e499-476e-ad13-1ebca67bb50b" providerId="ADAL" clId="{D8598C98-AB2E-4C1B-959A-ADF1822C4EA1}" dt="2023-10-02T12:26:58.553" v="2454" actId="47"/>
        <pc:sldMkLst>
          <pc:docMk/>
          <pc:sldMk cId="3650397957" sldId="289"/>
        </pc:sldMkLst>
        <pc:spChg chg="mod">
          <ac:chgData name="Sabrina Bosshard / Circonflexe" userId="c444e305-e499-476e-ad13-1ebca67bb50b" providerId="ADAL" clId="{D8598C98-AB2E-4C1B-959A-ADF1822C4EA1}" dt="2023-10-02T09:28:53.427" v="965" actId="20577"/>
          <ac:spMkLst>
            <pc:docMk/>
            <pc:sldMk cId="3650397957" sldId="289"/>
            <ac:spMk id="8" creationId="{18552F43-253C-3813-6828-01A22ABC0B04}"/>
          </ac:spMkLst>
        </pc:spChg>
      </pc:sldChg>
      <pc:sldChg chg="ord">
        <pc:chgData name="Sabrina Bosshard / Circonflexe" userId="c444e305-e499-476e-ad13-1ebca67bb50b" providerId="ADAL" clId="{D8598C98-AB2E-4C1B-959A-ADF1822C4EA1}" dt="2023-10-02T12:40:52.910" v="2558"/>
        <pc:sldMkLst>
          <pc:docMk/>
          <pc:sldMk cId="787367920" sldId="290"/>
        </pc:sldMkLst>
      </pc:sldChg>
      <pc:sldChg chg="addSp delSp modSp mod ord modClrScheme chgLayout">
        <pc:chgData name="Sabrina Bosshard / Circonflexe" userId="c444e305-e499-476e-ad13-1ebca67bb50b" providerId="ADAL" clId="{D8598C98-AB2E-4C1B-959A-ADF1822C4EA1}" dt="2023-10-02T12:40:55.782" v="2560"/>
        <pc:sldMkLst>
          <pc:docMk/>
          <pc:sldMk cId="3282096239" sldId="291"/>
        </pc:sldMkLst>
        <pc:spChg chg="mod ord">
          <ac:chgData name="Sabrina Bosshard / Circonflexe" userId="c444e305-e499-476e-ad13-1ebca67bb50b" providerId="ADAL" clId="{D8598C98-AB2E-4C1B-959A-ADF1822C4EA1}" dt="2023-10-02T06:52:51.077" v="25" actId="700"/>
          <ac:spMkLst>
            <pc:docMk/>
            <pc:sldMk cId="3282096239" sldId="291"/>
            <ac:spMk id="2" creationId="{56CCCB5C-9969-8E2A-F5AB-92008C29769D}"/>
          </ac:spMkLst>
        </pc:spChg>
        <pc:spChg chg="del mod ord">
          <ac:chgData name="Sabrina Bosshard / Circonflexe" userId="c444e305-e499-476e-ad13-1ebca67bb50b" providerId="ADAL" clId="{D8598C98-AB2E-4C1B-959A-ADF1822C4EA1}" dt="2023-10-02T07:34:04.139" v="36" actId="478"/>
          <ac:spMkLst>
            <pc:docMk/>
            <pc:sldMk cId="3282096239" sldId="291"/>
            <ac:spMk id="3" creationId="{32E2822E-3CCC-061D-E571-762C869B0A5F}"/>
          </ac:spMkLst>
        </pc:spChg>
        <pc:spChg chg="add mod ord">
          <ac:chgData name="Sabrina Bosshard / Circonflexe" userId="c444e305-e499-476e-ad13-1ebca67bb50b" providerId="ADAL" clId="{D8598C98-AB2E-4C1B-959A-ADF1822C4EA1}" dt="2023-10-02T06:52:51.077" v="25" actId="700"/>
          <ac:spMkLst>
            <pc:docMk/>
            <pc:sldMk cId="3282096239" sldId="291"/>
            <ac:spMk id="4" creationId="{CA6AD4F0-3411-28FE-20A8-2C74F00183CA}"/>
          </ac:spMkLst>
        </pc:spChg>
        <pc:spChg chg="mod ord">
          <ac:chgData name="Sabrina Bosshard / Circonflexe" userId="c444e305-e499-476e-ad13-1ebca67bb50b" providerId="ADAL" clId="{D8598C98-AB2E-4C1B-959A-ADF1822C4EA1}" dt="2023-10-02T06:52:51.077" v="25" actId="700"/>
          <ac:spMkLst>
            <pc:docMk/>
            <pc:sldMk cId="3282096239" sldId="291"/>
            <ac:spMk id="5" creationId="{7EDA2676-2735-2FC2-BFDC-3B884F807994}"/>
          </ac:spMkLst>
        </pc:spChg>
        <pc:spChg chg="del mod ord">
          <ac:chgData name="Sabrina Bosshard / Circonflexe" userId="c444e305-e499-476e-ad13-1ebca67bb50b" providerId="ADAL" clId="{D8598C98-AB2E-4C1B-959A-ADF1822C4EA1}" dt="2023-10-02T06:52:51.077" v="25" actId="700"/>
          <ac:spMkLst>
            <pc:docMk/>
            <pc:sldMk cId="3282096239" sldId="291"/>
            <ac:spMk id="7" creationId="{2244CACC-EA54-B75B-20DD-3BCC3A401E6E}"/>
          </ac:spMkLst>
        </pc:spChg>
        <pc:spChg chg="mod ord">
          <ac:chgData name="Sabrina Bosshard / Circonflexe" userId="c444e305-e499-476e-ad13-1ebca67bb50b" providerId="ADAL" clId="{D8598C98-AB2E-4C1B-959A-ADF1822C4EA1}" dt="2023-10-02T09:29:02.147" v="969" actId="20577"/>
          <ac:spMkLst>
            <pc:docMk/>
            <pc:sldMk cId="3282096239" sldId="291"/>
            <ac:spMk id="8" creationId="{3964828A-0EA8-8D13-653B-FDA31D477BCC}"/>
          </ac:spMkLst>
        </pc:spChg>
        <pc:picChg chg="mod ord">
          <ac:chgData name="Sabrina Bosshard / Circonflexe" userId="c444e305-e499-476e-ad13-1ebca67bb50b" providerId="ADAL" clId="{D8598C98-AB2E-4C1B-959A-ADF1822C4EA1}" dt="2023-10-02T06:52:51.077" v="25" actId="700"/>
          <ac:picMkLst>
            <pc:docMk/>
            <pc:sldMk cId="3282096239" sldId="291"/>
            <ac:picMk id="10" creationId="{B0738DC1-87B0-0352-16F0-AD89969CEE85}"/>
          </ac:picMkLst>
        </pc:picChg>
      </pc:sldChg>
      <pc:sldChg chg="modSp mod">
        <pc:chgData name="Sabrina Bosshard / Circonflexe" userId="c444e305-e499-476e-ad13-1ebca67bb50b" providerId="ADAL" clId="{D8598C98-AB2E-4C1B-959A-ADF1822C4EA1}" dt="2023-10-02T10:07:32.912" v="1142" actId="20577"/>
        <pc:sldMkLst>
          <pc:docMk/>
          <pc:sldMk cId="961176274" sldId="292"/>
        </pc:sldMkLst>
        <pc:spChg chg="mod">
          <ac:chgData name="Sabrina Bosshard / Circonflexe" userId="c444e305-e499-476e-ad13-1ebca67bb50b" providerId="ADAL" clId="{D8598C98-AB2E-4C1B-959A-ADF1822C4EA1}" dt="2023-10-02T10:07:32.912" v="1142" actId="20577"/>
          <ac:spMkLst>
            <pc:docMk/>
            <pc:sldMk cId="961176274" sldId="292"/>
            <ac:spMk id="8" creationId="{C720C3F7-13C0-2B7F-519D-0038908939B8}"/>
          </ac:spMkLst>
        </pc:spChg>
      </pc:sldChg>
      <pc:sldChg chg="modSp mod modNotesTx">
        <pc:chgData name="Sabrina Bosshard / Circonflexe" userId="c444e305-e499-476e-ad13-1ebca67bb50b" providerId="ADAL" clId="{D8598C98-AB2E-4C1B-959A-ADF1822C4EA1}" dt="2023-10-02T09:31:51.641" v="1095" actId="207"/>
        <pc:sldMkLst>
          <pc:docMk/>
          <pc:sldMk cId="4119114465" sldId="293"/>
        </pc:sldMkLst>
        <pc:spChg chg="mod">
          <ac:chgData name="Sabrina Bosshard / Circonflexe" userId="c444e305-e499-476e-ad13-1ebca67bb50b" providerId="ADAL" clId="{D8598C98-AB2E-4C1B-959A-ADF1822C4EA1}" dt="2023-10-02T09:29:36.244" v="1008" actId="3626"/>
          <ac:spMkLst>
            <pc:docMk/>
            <pc:sldMk cId="4119114465" sldId="293"/>
            <ac:spMk id="3" creationId="{C09DED88-B386-762E-59BD-6B974F88D4EC}"/>
          </ac:spMkLst>
        </pc:spChg>
      </pc:sldChg>
      <pc:sldChg chg="modSp add del mod">
        <pc:chgData name="Sabrina Bosshard / Circonflexe" userId="c444e305-e499-476e-ad13-1ebca67bb50b" providerId="ADAL" clId="{D8598C98-AB2E-4C1B-959A-ADF1822C4EA1}" dt="2023-10-02T12:26:51.622" v="2453" actId="47"/>
        <pc:sldMkLst>
          <pc:docMk/>
          <pc:sldMk cId="3376864676" sldId="294"/>
        </pc:sldMkLst>
        <pc:spChg chg="mod">
          <ac:chgData name="Sabrina Bosshard / Circonflexe" userId="c444e305-e499-476e-ad13-1ebca67bb50b" providerId="ADAL" clId="{D8598C98-AB2E-4C1B-959A-ADF1822C4EA1}" dt="2023-10-02T10:12:50.648" v="1432" actId="14100"/>
          <ac:spMkLst>
            <pc:docMk/>
            <pc:sldMk cId="3376864676" sldId="294"/>
            <ac:spMk id="2" creationId="{57933CD6-8FFC-08BE-9BA0-FD68D3852A52}"/>
          </ac:spMkLst>
        </pc:spChg>
        <pc:spChg chg="mod">
          <ac:chgData name="Sabrina Bosshard / Circonflexe" userId="c444e305-e499-476e-ad13-1ebca67bb50b" providerId="ADAL" clId="{D8598C98-AB2E-4C1B-959A-ADF1822C4EA1}" dt="2023-10-02T12:24:48.347" v="2451" actId="14100"/>
          <ac:spMkLst>
            <pc:docMk/>
            <pc:sldMk cId="3376864676" sldId="294"/>
            <ac:spMk id="3" creationId="{56819EB0-5507-285F-73AC-6C664308D0DA}"/>
          </ac:spMkLst>
        </pc:spChg>
      </pc:sldChg>
      <pc:sldChg chg="modSp mod">
        <pc:chgData name="Sabrina Bosshard / Circonflexe" userId="c444e305-e499-476e-ad13-1ebca67bb50b" providerId="ADAL" clId="{D8598C98-AB2E-4C1B-959A-ADF1822C4EA1}" dt="2023-10-02T10:13:03.222" v="1436" actId="20577"/>
        <pc:sldMkLst>
          <pc:docMk/>
          <pc:sldMk cId="3078218080" sldId="295"/>
        </pc:sldMkLst>
        <pc:spChg chg="mod">
          <ac:chgData name="Sabrina Bosshard / Circonflexe" userId="c444e305-e499-476e-ad13-1ebca67bb50b" providerId="ADAL" clId="{D8598C98-AB2E-4C1B-959A-ADF1822C4EA1}" dt="2023-10-02T10:13:03.222" v="1436" actId="20577"/>
          <ac:spMkLst>
            <pc:docMk/>
            <pc:sldMk cId="3078218080" sldId="295"/>
            <ac:spMk id="2" creationId="{8792A7C6-50B7-33D4-8FEC-853CA9E33929}"/>
          </ac:spMkLst>
        </pc:spChg>
      </pc:sldChg>
      <pc:sldChg chg="addSp delSp modSp mod ord modClrScheme chgLayout">
        <pc:chgData name="Sabrina Bosshard / Circonflexe" userId="c444e305-e499-476e-ad13-1ebca67bb50b" providerId="ADAL" clId="{D8598C98-AB2E-4C1B-959A-ADF1822C4EA1}" dt="2023-10-12T21:01:09.301" v="2633" actId="478"/>
        <pc:sldMkLst>
          <pc:docMk/>
          <pc:sldMk cId="1907692872" sldId="296"/>
        </pc:sldMkLst>
        <pc:spChg chg="mod ord">
          <ac:chgData name="Sabrina Bosshard / Circonflexe" userId="c444e305-e499-476e-ad13-1ebca67bb50b" providerId="ADAL" clId="{D8598C98-AB2E-4C1B-959A-ADF1822C4EA1}" dt="2023-10-02T12:51:07.815" v="2630" actId="700"/>
          <ac:spMkLst>
            <pc:docMk/>
            <pc:sldMk cId="1907692872" sldId="296"/>
            <ac:spMk id="2" creationId="{7A7F1454-6065-346F-2451-A7EDACC6D0CE}"/>
          </ac:spMkLst>
        </pc:spChg>
        <pc:spChg chg="mod ord">
          <ac:chgData name="Sabrina Bosshard / Circonflexe" userId="c444e305-e499-476e-ad13-1ebca67bb50b" providerId="ADAL" clId="{D8598C98-AB2E-4C1B-959A-ADF1822C4EA1}" dt="2023-10-02T12:51:07.815" v="2630" actId="700"/>
          <ac:spMkLst>
            <pc:docMk/>
            <pc:sldMk cId="1907692872" sldId="296"/>
            <ac:spMk id="3" creationId="{5CCB76E8-7C4F-1FFC-5DB2-251E17C9FB59}"/>
          </ac:spMkLst>
        </pc:spChg>
        <pc:spChg chg="add mod ord">
          <ac:chgData name="Sabrina Bosshard / Circonflexe" userId="c444e305-e499-476e-ad13-1ebca67bb50b" providerId="ADAL" clId="{D8598C98-AB2E-4C1B-959A-ADF1822C4EA1}" dt="2023-10-02T12:51:07.815" v="2630" actId="700"/>
          <ac:spMkLst>
            <pc:docMk/>
            <pc:sldMk cId="1907692872" sldId="296"/>
            <ac:spMk id="4" creationId="{C85D785B-C0D1-A1F9-A01C-AF9977CF41DD}"/>
          </ac:spMkLst>
        </pc:spChg>
        <pc:spChg chg="del">
          <ac:chgData name="Sabrina Bosshard / Circonflexe" userId="c444e305-e499-476e-ad13-1ebca67bb50b" providerId="ADAL" clId="{D8598C98-AB2E-4C1B-959A-ADF1822C4EA1}" dt="2023-10-02T07:34:11.688" v="38" actId="478"/>
          <ac:spMkLst>
            <pc:docMk/>
            <pc:sldMk cId="1907692872" sldId="296"/>
            <ac:spMk id="4" creationId="{DF1298F4-E3D9-299B-DD0B-DA47D0B46D3E}"/>
          </ac:spMkLst>
        </pc:spChg>
        <pc:spChg chg="del mod ord">
          <ac:chgData name="Sabrina Bosshard / Circonflexe" userId="c444e305-e499-476e-ad13-1ebca67bb50b" providerId="ADAL" clId="{D8598C98-AB2E-4C1B-959A-ADF1822C4EA1}" dt="2023-10-12T21:01:09.301" v="2633" actId="478"/>
          <ac:spMkLst>
            <pc:docMk/>
            <pc:sldMk cId="1907692872" sldId="296"/>
            <ac:spMk id="5" creationId="{29C17702-5D07-3098-B875-FC7CE12CB315}"/>
          </ac:spMkLst>
        </pc:spChg>
        <pc:spChg chg="mod ord">
          <ac:chgData name="Sabrina Bosshard / Circonflexe" userId="c444e305-e499-476e-ad13-1ebca67bb50b" providerId="ADAL" clId="{D8598C98-AB2E-4C1B-959A-ADF1822C4EA1}" dt="2023-10-02T12:51:07.815" v="2630" actId="700"/>
          <ac:spMkLst>
            <pc:docMk/>
            <pc:sldMk cId="1907692872" sldId="296"/>
            <ac:spMk id="6" creationId="{497E4992-C807-AD85-E1EC-9077AFE0B909}"/>
          </ac:spMkLst>
        </pc:spChg>
        <pc:spChg chg="del mod ord">
          <ac:chgData name="Sabrina Bosshard / Circonflexe" userId="c444e305-e499-476e-ad13-1ebca67bb50b" providerId="ADAL" clId="{D8598C98-AB2E-4C1B-959A-ADF1822C4EA1}" dt="2023-10-02T12:51:07.815" v="2630" actId="700"/>
          <ac:spMkLst>
            <pc:docMk/>
            <pc:sldMk cId="1907692872" sldId="296"/>
            <ac:spMk id="8" creationId="{B25C61CC-5BBA-23DF-74CE-CDFF8D204567}"/>
          </ac:spMkLst>
        </pc:spChg>
        <pc:picChg chg="mod ord">
          <ac:chgData name="Sabrina Bosshard / Circonflexe" userId="c444e305-e499-476e-ad13-1ebca67bb50b" providerId="ADAL" clId="{D8598C98-AB2E-4C1B-959A-ADF1822C4EA1}" dt="2023-10-02T12:51:13.428" v="2632" actId="1036"/>
          <ac:picMkLst>
            <pc:docMk/>
            <pc:sldMk cId="1907692872" sldId="296"/>
            <ac:picMk id="10" creationId="{6AA59F1E-8C31-D2CE-38E5-921344ED9BCD}"/>
          </ac:picMkLst>
        </pc:picChg>
      </pc:sldChg>
      <pc:sldChg chg="del">
        <pc:chgData name="Sabrina Bosshard / Circonflexe" userId="c444e305-e499-476e-ad13-1ebca67bb50b" providerId="ADAL" clId="{D8598C98-AB2E-4C1B-959A-ADF1822C4EA1}" dt="2023-10-02T12:31:04.152" v="2482" actId="47"/>
        <pc:sldMkLst>
          <pc:docMk/>
          <pc:sldMk cId="2158037557" sldId="297"/>
        </pc:sldMkLst>
      </pc:sldChg>
      <pc:sldChg chg="modSp mod">
        <pc:chgData name="Sabrina Bosshard / Circonflexe" userId="c444e305-e499-476e-ad13-1ebca67bb50b" providerId="ADAL" clId="{D8598C98-AB2E-4C1B-959A-ADF1822C4EA1}" dt="2023-10-02T10:07:46.057" v="1155" actId="20577"/>
        <pc:sldMkLst>
          <pc:docMk/>
          <pc:sldMk cId="629523391" sldId="298"/>
        </pc:sldMkLst>
        <pc:spChg chg="mod">
          <ac:chgData name="Sabrina Bosshard / Circonflexe" userId="c444e305-e499-476e-ad13-1ebca67bb50b" providerId="ADAL" clId="{D8598C98-AB2E-4C1B-959A-ADF1822C4EA1}" dt="2023-10-02T10:07:46.057" v="1155" actId="20577"/>
          <ac:spMkLst>
            <pc:docMk/>
            <pc:sldMk cId="629523391" sldId="298"/>
            <ac:spMk id="3" creationId="{4ABFC578-C522-A0CB-F684-09E8879245D3}"/>
          </ac:spMkLst>
        </pc:spChg>
      </pc:sldChg>
      <pc:sldChg chg="modSp mod">
        <pc:chgData name="Sabrina Bosshard / Circonflexe" userId="c444e305-e499-476e-ad13-1ebca67bb50b" providerId="ADAL" clId="{D8598C98-AB2E-4C1B-959A-ADF1822C4EA1}" dt="2023-10-02T10:11:35.144" v="1429" actId="20577"/>
        <pc:sldMkLst>
          <pc:docMk/>
          <pc:sldMk cId="3308505794" sldId="299"/>
        </pc:sldMkLst>
        <pc:spChg chg="mod">
          <ac:chgData name="Sabrina Bosshard / Circonflexe" userId="c444e305-e499-476e-ad13-1ebca67bb50b" providerId="ADAL" clId="{D8598C98-AB2E-4C1B-959A-ADF1822C4EA1}" dt="2023-10-02T10:11:35.144" v="1429" actId="20577"/>
          <ac:spMkLst>
            <pc:docMk/>
            <pc:sldMk cId="3308505794" sldId="299"/>
            <ac:spMk id="8" creationId="{CC59DFE6-EC88-B5C9-CC6A-91FAAA3979AF}"/>
          </ac:spMkLst>
        </pc:spChg>
      </pc:sldChg>
      <pc:sldChg chg="modSp mod">
        <pc:chgData name="Sabrina Bosshard / Circonflexe" userId="c444e305-e499-476e-ad13-1ebca67bb50b" providerId="ADAL" clId="{D8598C98-AB2E-4C1B-959A-ADF1822C4EA1}" dt="2023-10-02T10:13:16.177" v="1440" actId="20577"/>
        <pc:sldMkLst>
          <pc:docMk/>
          <pc:sldMk cId="2411607502" sldId="301"/>
        </pc:sldMkLst>
        <pc:spChg chg="mod">
          <ac:chgData name="Sabrina Bosshard / Circonflexe" userId="c444e305-e499-476e-ad13-1ebca67bb50b" providerId="ADAL" clId="{D8598C98-AB2E-4C1B-959A-ADF1822C4EA1}" dt="2023-10-02T10:13:16.177" v="1440" actId="20577"/>
          <ac:spMkLst>
            <pc:docMk/>
            <pc:sldMk cId="2411607502" sldId="301"/>
            <ac:spMk id="2" creationId="{474A3B82-A9FC-CA9B-F7D4-3D81F0D0AB1C}"/>
          </ac:spMkLst>
        </pc:spChg>
      </pc:sldChg>
      <pc:sldChg chg="addSp delSp modSp del mod modClrScheme chgLayout">
        <pc:chgData name="Sabrina Bosshard / Circonflexe" userId="c444e305-e499-476e-ad13-1ebca67bb50b" providerId="ADAL" clId="{D8598C98-AB2E-4C1B-959A-ADF1822C4EA1}" dt="2023-10-24T08:48:18.151" v="2698" actId="47"/>
        <pc:sldMkLst>
          <pc:docMk/>
          <pc:sldMk cId="1608720021" sldId="302"/>
        </pc:sldMkLst>
        <pc:spChg chg="del mod ord">
          <ac:chgData name="Sabrina Bosshard / Circonflexe" userId="c444e305-e499-476e-ad13-1ebca67bb50b" providerId="ADAL" clId="{D8598C98-AB2E-4C1B-959A-ADF1822C4EA1}" dt="2023-10-02T07:33:47.883" v="33" actId="478"/>
          <ac:spMkLst>
            <pc:docMk/>
            <pc:sldMk cId="1608720021" sldId="302"/>
            <ac:spMk id="2" creationId="{018B8AAC-9846-5C31-C066-A2137D2B6306}"/>
          </ac:spMkLst>
        </pc:spChg>
        <pc:spChg chg="del mod ord">
          <ac:chgData name="Sabrina Bosshard / Circonflexe" userId="c444e305-e499-476e-ad13-1ebca67bb50b" providerId="ADAL" clId="{D8598C98-AB2E-4C1B-959A-ADF1822C4EA1}" dt="2023-10-02T07:34:00.162" v="35" actId="478"/>
          <ac:spMkLst>
            <pc:docMk/>
            <pc:sldMk cId="1608720021" sldId="302"/>
            <ac:spMk id="3" creationId="{F31C9779-C9CF-6377-6ACE-4EE948C4A404}"/>
          </ac:spMkLst>
        </pc:spChg>
        <pc:spChg chg="del">
          <ac:chgData name="Sabrina Bosshard / Circonflexe" userId="c444e305-e499-476e-ad13-1ebca67bb50b" providerId="ADAL" clId="{D8598C98-AB2E-4C1B-959A-ADF1822C4EA1}" dt="2023-10-02T06:53:07.201" v="26" actId="478"/>
          <ac:spMkLst>
            <pc:docMk/>
            <pc:sldMk cId="1608720021" sldId="302"/>
            <ac:spMk id="4" creationId="{0611DD66-AF91-8966-84EA-027275E68618}"/>
          </ac:spMkLst>
        </pc:spChg>
        <pc:spChg chg="mod ord">
          <ac:chgData name="Sabrina Bosshard / Circonflexe" userId="c444e305-e499-476e-ad13-1ebca67bb50b" providerId="ADAL" clId="{D8598C98-AB2E-4C1B-959A-ADF1822C4EA1}" dt="2023-10-02T07:33:52.783" v="34" actId="700"/>
          <ac:spMkLst>
            <pc:docMk/>
            <pc:sldMk cId="1608720021" sldId="302"/>
            <ac:spMk id="5" creationId="{A1A406DC-B387-3446-D90F-C9438BAF655F}"/>
          </ac:spMkLst>
        </pc:spChg>
        <pc:spChg chg="del">
          <ac:chgData name="Sabrina Bosshard / Circonflexe" userId="c444e305-e499-476e-ad13-1ebca67bb50b" providerId="ADAL" clId="{D8598C98-AB2E-4C1B-959A-ADF1822C4EA1}" dt="2023-10-02T07:33:35.638" v="29" actId="700"/>
          <ac:spMkLst>
            <pc:docMk/>
            <pc:sldMk cId="1608720021" sldId="302"/>
            <ac:spMk id="6" creationId="{9B126927-60EB-1472-E382-C81FF963D797}"/>
          </ac:spMkLst>
        </pc:spChg>
        <pc:spChg chg="del">
          <ac:chgData name="Sabrina Bosshard / Circonflexe" userId="c444e305-e499-476e-ad13-1ebca67bb50b" providerId="ADAL" clId="{D8598C98-AB2E-4C1B-959A-ADF1822C4EA1}" dt="2023-10-02T07:33:35.638" v="29" actId="700"/>
          <ac:spMkLst>
            <pc:docMk/>
            <pc:sldMk cId="1608720021" sldId="302"/>
            <ac:spMk id="7" creationId="{9892AEA5-A45B-BEB4-4AD5-3382102B1FAA}"/>
          </ac:spMkLst>
        </pc:spChg>
        <pc:spChg chg="del mod">
          <ac:chgData name="Sabrina Bosshard / Circonflexe" userId="c444e305-e499-476e-ad13-1ebca67bb50b" providerId="ADAL" clId="{D8598C98-AB2E-4C1B-959A-ADF1822C4EA1}" dt="2023-10-02T07:33:35.638" v="29" actId="700"/>
          <ac:spMkLst>
            <pc:docMk/>
            <pc:sldMk cId="1608720021" sldId="302"/>
            <ac:spMk id="8" creationId="{3BE3F021-76BA-83E9-F5D9-84BFF7B93484}"/>
          </ac:spMkLst>
        </pc:spChg>
        <pc:spChg chg="add mod ord">
          <ac:chgData name="Sabrina Bosshard / Circonflexe" userId="c444e305-e499-476e-ad13-1ebca67bb50b" providerId="ADAL" clId="{D8598C98-AB2E-4C1B-959A-ADF1822C4EA1}" dt="2023-10-24T08:48:04.504" v="2697" actId="121"/>
          <ac:spMkLst>
            <pc:docMk/>
            <pc:sldMk cId="1608720021" sldId="302"/>
            <ac:spMk id="9" creationId="{2EF868F1-45FA-2FE6-8345-25EC964D52F2}"/>
          </ac:spMkLst>
        </pc:spChg>
        <pc:spChg chg="add del mod ord">
          <ac:chgData name="Sabrina Bosshard / Circonflexe" userId="c444e305-e499-476e-ad13-1ebca67bb50b" providerId="ADAL" clId="{D8598C98-AB2E-4C1B-959A-ADF1822C4EA1}" dt="2023-10-02T07:37:50.933" v="77" actId="22"/>
          <ac:spMkLst>
            <pc:docMk/>
            <pc:sldMk cId="1608720021" sldId="302"/>
            <ac:spMk id="10" creationId="{D8D84AB8-5562-6A14-16A4-A9485C58BA7C}"/>
          </ac:spMkLst>
        </pc:spChg>
        <pc:spChg chg="add mod">
          <ac:chgData name="Sabrina Bosshard / Circonflexe" userId="c444e305-e499-476e-ad13-1ebca67bb50b" providerId="ADAL" clId="{D8598C98-AB2E-4C1B-959A-ADF1822C4EA1}" dt="2023-10-02T07:48:26.849" v="416" actId="14100"/>
          <ac:spMkLst>
            <pc:docMk/>
            <pc:sldMk cId="1608720021" sldId="302"/>
            <ac:spMk id="19" creationId="{4F5B7534-85A7-D838-D197-59FEBA76787E}"/>
          </ac:spMkLst>
        </pc:spChg>
        <pc:spChg chg="add mod">
          <ac:chgData name="Sabrina Bosshard / Circonflexe" userId="c444e305-e499-476e-ad13-1ebca67bb50b" providerId="ADAL" clId="{D8598C98-AB2E-4C1B-959A-ADF1822C4EA1}" dt="2023-10-02T12:28:24.251" v="2480" actId="1035"/>
          <ac:spMkLst>
            <pc:docMk/>
            <pc:sldMk cId="1608720021" sldId="302"/>
            <ac:spMk id="20" creationId="{DF5103E7-8497-8639-B21F-33A6970B2A38}"/>
          </ac:spMkLst>
        </pc:spChg>
        <pc:spChg chg="add mod ord">
          <ac:chgData name="Sabrina Bosshard / Circonflexe" userId="c444e305-e499-476e-ad13-1ebca67bb50b" providerId="ADAL" clId="{D8598C98-AB2E-4C1B-959A-ADF1822C4EA1}" dt="2023-10-02T07:56:51.116" v="676" actId="167"/>
          <ac:spMkLst>
            <pc:docMk/>
            <pc:sldMk cId="1608720021" sldId="302"/>
            <ac:spMk id="21" creationId="{801C525C-D250-B188-8C3B-AB1E96155E1C}"/>
          </ac:spMkLst>
        </pc:spChg>
        <pc:spChg chg="add mod ord">
          <ac:chgData name="Sabrina Bosshard / Circonflexe" userId="c444e305-e499-476e-ad13-1ebca67bb50b" providerId="ADAL" clId="{D8598C98-AB2E-4C1B-959A-ADF1822C4EA1}" dt="2023-10-02T12:27:35.125" v="2459" actId="1076"/>
          <ac:spMkLst>
            <pc:docMk/>
            <pc:sldMk cId="1608720021" sldId="302"/>
            <ac:spMk id="22" creationId="{35F6BACB-C533-704D-5042-0B895457085A}"/>
          </ac:spMkLst>
        </pc:spChg>
        <pc:spChg chg="add mod ord">
          <ac:chgData name="Sabrina Bosshard / Circonflexe" userId="c444e305-e499-476e-ad13-1ebca67bb50b" providerId="ADAL" clId="{D8598C98-AB2E-4C1B-959A-ADF1822C4EA1}" dt="2023-10-02T12:00:16.961" v="2118" actId="14100"/>
          <ac:spMkLst>
            <pc:docMk/>
            <pc:sldMk cId="1608720021" sldId="302"/>
            <ac:spMk id="23" creationId="{05B968D1-5DCE-5B57-5C1E-31674607852A}"/>
          </ac:spMkLst>
        </pc:spChg>
        <pc:spChg chg="add mod">
          <ac:chgData name="Sabrina Bosshard / Circonflexe" userId="c444e305-e499-476e-ad13-1ebca67bb50b" providerId="ADAL" clId="{D8598C98-AB2E-4C1B-959A-ADF1822C4EA1}" dt="2023-10-02T12:00:37.900" v="2124" actId="1076"/>
          <ac:spMkLst>
            <pc:docMk/>
            <pc:sldMk cId="1608720021" sldId="302"/>
            <ac:spMk id="24" creationId="{77FFC651-33C6-4220-619A-D9CF276EFFAD}"/>
          </ac:spMkLst>
        </pc:spChg>
        <pc:spChg chg="add mod ord">
          <ac:chgData name="Sabrina Bosshard / Circonflexe" userId="c444e305-e499-476e-ad13-1ebca67bb50b" providerId="ADAL" clId="{D8598C98-AB2E-4C1B-959A-ADF1822C4EA1}" dt="2023-10-02T12:00:03.324" v="2115" actId="1076"/>
          <ac:spMkLst>
            <pc:docMk/>
            <pc:sldMk cId="1608720021" sldId="302"/>
            <ac:spMk id="25" creationId="{F9929645-FD02-BEBD-E850-3D2C4D0C6B7C}"/>
          </ac:spMkLst>
        </pc:spChg>
        <pc:spChg chg="add mod">
          <ac:chgData name="Sabrina Bosshard / Circonflexe" userId="c444e305-e499-476e-ad13-1ebca67bb50b" providerId="ADAL" clId="{D8598C98-AB2E-4C1B-959A-ADF1822C4EA1}" dt="2023-10-02T12:01:04.762" v="2127" actId="1076"/>
          <ac:spMkLst>
            <pc:docMk/>
            <pc:sldMk cId="1608720021" sldId="302"/>
            <ac:spMk id="26" creationId="{486BDE2A-20F7-EB76-2B6D-08BD51AFED72}"/>
          </ac:spMkLst>
        </pc:spChg>
        <pc:picChg chg="add mod ord modCrop">
          <ac:chgData name="Sabrina Bosshard / Circonflexe" userId="c444e305-e499-476e-ad13-1ebca67bb50b" providerId="ADAL" clId="{D8598C98-AB2E-4C1B-959A-ADF1822C4EA1}" dt="2023-10-02T12:00:52.063" v="2126" actId="14100"/>
          <ac:picMkLst>
            <pc:docMk/>
            <pc:sldMk cId="1608720021" sldId="302"/>
            <ac:picMk id="12" creationId="{B3EFA45B-4DA3-5E3E-D05D-51855953B2A0}"/>
          </ac:picMkLst>
        </pc:picChg>
        <pc:picChg chg="add mod modCrop">
          <ac:chgData name="Sabrina Bosshard / Circonflexe" userId="c444e305-e499-476e-ad13-1ebca67bb50b" providerId="ADAL" clId="{D8598C98-AB2E-4C1B-959A-ADF1822C4EA1}" dt="2023-10-02T12:00:24.450" v="2121" actId="14100"/>
          <ac:picMkLst>
            <pc:docMk/>
            <pc:sldMk cId="1608720021" sldId="302"/>
            <ac:picMk id="14" creationId="{A4AA0B46-2480-634E-8B1C-3F023EF3BFDD}"/>
          </ac:picMkLst>
        </pc:picChg>
        <pc:picChg chg="add mod modCrop">
          <ac:chgData name="Sabrina Bosshard / Circonflexe" userId="c444e305-e499-476e-ad13-1ebca67bb50b" providerId="ADAL" clId="{D8598C98-AB2E-4C1B-959A-ADF1822C4EA1}" dt="2023-10-02T12:28:13.999" v="2470" actId="14100"/>
          <ac:picMkLst>
            <pc:docMk/>
            <pc:sldMk cId="1608720021" sldId="302"/>
            <ac:picMk id="16" creationId="{9C40C17C-7347-DF96-2549-F15158917285}"/>
          </ac:picMkLst>
        </pc:picChg>
        <pc:picChg chg="add mod">
          <ac:chgData name="Sabrina Bosshard / Circonflexe" userId="c444e305-e499-476e-ad13-1ebca67bb50b" providerId="ADAL" clId="{D8598C98-AB2E-4C1B-959A-ADF1822C4EA1}" dt="2023-10-02T07:56:22.344" v="673" actId="14100"/>
          <ac:picMkLst>
            <pc:docMk/>
            <pc:sldMk cId="1608720021" sldId="302"/>
            <ac:picMk id="18" creationId="{C8467DD6-A876-B091-EA7E-A3143370E11A}"/>
          </ac:picMkLst>
        </pc:picChg>
      </pc:sldChg>
      <pc:sldChg chg="addSp delSp modSp mod ord modClrScheme chgLayout">
        <pc:chgData name="Sabrina Bosshard / Circonflexe" userId="c444e305-e499-476e-ad13-1ebca67bb50b" providerId="ADAL" clId="{D8598C98-AB2E-4C1B-959A-ADF1822C4EA1}" dt="2023-10-02T12:50:56.608" v="2629" actId="700"/>
        <pc:sldMkLst>
          <pc:docMk/>
          <pc:sldMk cId="778806948" sldId="303"/>
        </pc:sldMkLst>
        <pc:spChg chg="mod ord">
          <ac:chgData name="Sabrina Bosshard / Circonflexe" userId="c444e305-e499-476e-ad13-1ebca67bb50b" providerId="ADAL" clId="{D8598C98-AB2E-4C1B-959A-ADF1822C4EA1}" dt="2023-10-02T12:50:56.608" v="2629" actId="700"/>
          <ac:spMkLst>
            <pc:docMk/>
            <pc:sldMk cId="778806948" sldId="303"/>
            <ac:spMk id="2" creationId="{D2CB1665-8CF9-CB01-77BE-D1F077D137DF}"/>
          </ac:spMkLst>
        </pc:spChg>
        <pc:spChg chg="add mod ord">
          <ac:chgData name="Sabrina Bosshard / Circonflexe" userId="c444e305-e499-476e-ad13-1ebca67bb50b" providerId="ADAL" clId="{D8598C98-AB2E-4C1B-959A-ADF1822C4EA1}" dt="2023-10-02T12:50:56.608" v="2629" actId="700"/>
          <ac:spMkLst>
            <pc:docMk/>
            <pc:sldMk cId="778806948" sldId="303"/>
            <ac:spMk id="3" creationId="{D29F71DE-F0C1-E9BC-1669-E6065B6B33F4}"/>
          </ac:spMkLst>
        </pc:spChg>
        <pc:spChg chg="mod ord">
          <ac:chgData name="Sabrina Bosshard / Circonflexe" userId="c444e305-e499-476e-ad13-1ebca67bb50b" providerId="ADAL" clId="{D8598C98-AB2E-4C1B-959A-ADF1822C4EA1}" dt="2023-10-02T12:50:56.608" v="2629" actId="700"/>
          <ac:spMkLst>
            <pc:docMk/>
            <pc:sldMk cId="778806948" sldId="303"/>
            <ac:spMk id="4" creationId="{7280AE23-EB2D-B709-8585-45CCF03970CC}"/>
          </ac:spMkLst>
        </pc:spChg>
        <pc:spChg chg="mod ord">
          <ac:chgData name="Sabrina Bosshard / Circonflexe" userId="c444e305-e499-476e-ad13-1ebca67bb50b" providerId="ADAL" clId="{D8598C98-AB2E-4C1B-959A-ADF1822C4EA1}" dt="2023-10-02T12:50:56.608" v="2629" actId="700"/>
          <ac:spMkLst>
            <pc:docMk/>
            <pc:sldMk cId="778806948" sldId="303"/>
            <ac:spMk id="6" creationId="{C140512C-BEB4-0636-084E-B5136EE0529C}"/>
          </ac:spMkLst>
        </pc:spChg>
        <pc:spChg chg="mod ord">
          <ac:chgData name="Sabrina Bosshard / Circonflexe" userId="c444e305-e499-476e-ad13-1ebca67bb50b" providerId="ADAL" clId="{D8598C98-AB2E-4C1B-959A-ADF1822C4EA1}" dt="2023-10-02T12:50:56.608" v="2629" actId="700"/>
          <ac:spMkLst>
            <pc:docMk/>
            <pc:sldMk cId="778806948" sldId="303"/>
            <ac:spMk id="9" creationId="{25CC4B12-0E61-8061-8564-9BF4F90256A2}"/>
          </ac:spMkLst>
        </pc:spChg>
        <pc:spChg chg="del mod ord">
          <ac:chgData name="Sabrina Bosshard / Circonflexe" userId="c444e305-e499-476e-ad13-1ebca67bb50b" providerId="ADAL" clId="{D8598C98-AB2E-4C1B-959A-ADF1822C4EA1}" dt="2023-10-02T12:50:56.608" v="2629" actId="700"/>
          <ac:spMkLst>
            <pc:docMk/>
            <pc:sldMk cId="778806948" sldId="303"/>
            <ac:spMk id="11" creationId="{556F5062-06A4-6138-575D-96B193F5CD6D}"/>
          </ac:spMkLst>
        </pc:spChg>
        <pc:picChg chg="mod ord">
          <ac:chgData name="Sabrina Bosshard / Circonflexe" userId="c444e305-e499-476e-ad13-1ebca67bb50b" providerId="ADAL" clId="{D8598C98-AB2E-4C1B-959A-ADF1822C4EA1}" dt="2023-10-02T12:50:56.608" v="2629" actId="700"/>
          <ac:picMkLst>
            <pc:docMk/>
            <pc:sldMk cId="778806948" sldId="303"/>
            <ac:picMk id="13" creationId="{6A633667-60C8-761C-0F4E-41A017E84315}"/>
          </ac:picMkLst>
        </pc:picChg>
      </pc:sldChg>
      <pc:sldChg chg="delSp new del mod">
        <pc:chgData name="Sabrina Bosshard / Circonflexe" userId="c444e305-e499-476e-ad13-1ebca67bb50b" providerId="ADAL" clId="{D8598C98-AB2E-4C1B-959A-ADF1822C4EA1}" dt="2023-10-02T10:14:18.992" v="1443" actId="47"/>
        <pc:sldMkLst>
          <pc:docMk/>
          <pc:sldMk cId="371058048" sldId="304"/>
        </pc:sldMkLst>
        <pc:spChg chg="del">
          <ac:chgData name="Sabrina Bosshard / Circonflexe" userId="c444e305-e499-476e-ad13-1ebca67bb50b" providerId="ADAL" clId="{D8598C98-AB2E-4C1B-959A-ADF1822C4EA1}" dt="2023-10-02T10:14:09.017" v="1442" actId="478"/>
          <ac:spMkLst>
            <pc:docMk/>
            <pc:sldMk cId="371058048" sldId="304"/>
            <ac:spMk id="4" creationId="{38211ADC-68D5-26BB-D6DF-B51475319A9A}"/>
          </ac:spMkLst>
        </pc:spChg>
      </pc:sldChg>
      <pc:sldChg chg="addSp delSp modSp new mod ord chgLayout">
        <pc:chgData name="Sabrina Bosshard / Circonflexe" userId="c444e305-e499-476e-ad13-1ebca67bb50b" providerId="ADAL" clId="{D8598C98-AB2E-4C1B-959A-ADF1822C4EA1}" dt="2023-10-02T12:40:18.211" v="2546"/>
        <pc:sldMkLst>
          <pc:docMk/>
          <pc:sldMk cId="2130455141" sldId="304"/>
        </pc:sldMkLst>
        <pc:spChg chg="mod ord">
          <ac:chgData name="Sabrina Bosshard / Circonflexe" userId="c444e305-e499-476e-ad13-1ebca67bb50b" providerId="ADAL" clId="{D8598C98-AB2E-4C1B-959A-ADF1822C4EA1}" dt="2023-10-02T10:17:41.203" v="1445" actId="700"/>
          <ac:spMkLst>
            <pc:docMk/>
            <pc:sldMk cId="2130455141" sldId="304"/>
            <ac:spMk id="2" creationId="{D85E16F6-42F6-B568-4B9F-724A84A9F318}"/>
          </ac:spMkLst>
        </pc:spChg>
        <pc:spChg chg="del mod ord">
          <ac:chgData name="Sabrina Bosshard / Circonflexe" userId="c444e305-e499-476e-ad13-1ebca67bb50b" providerId="ADAL" clId="{D8598C98-AB2E-4C1B-959A-ADF1822C4EA1}" dt="2023-10-02T10:17:56.138" v="1468" actId="478"/>
          <ac:spMkLst>
            <pc:docMk/>
            <pc:sldMk cId="2130455141" sldId="304"/>
            <ac:spMk id="3" creationId="{B4E37B75-7EA2-AD89-8A43-AAA737278ABC}"/>
          </ac:spMkLst>
        </pc:spChg>
        <pc:spChg chg="mod ord">
          <ac:chgData name="Sabrina Bosshard / Circonflexe" userId="c444e305-e499-476e-ad13-1ebca67bb50b" providerId="ADAL" clId="{D8598C98-AB2E-4C1B-959A-ADF1822C4EA1}" dt="2023-10-02T10:17:41.203" v="1445" actId="700"/>
          <ac:spMkLst>
            <pc:docMk/>
            <pc:sldMk cId="2130455141" sldId="304"/>
            <ac:spMk id="4" creationId="{52FAC1EF-1C06-749B-0563-291FE76B9E56}"/>
          </ac:spMkLst>
        </pc:spChg>
        <pc:spChg chg="del mod ord">
          <ac:chgData name="Sabrina Bosshard / Circonflexe" userId="c444e305-e499-476e-ad13-1ebca67bb50b" providerId="ADAL" clId="{D8598C98-AB2E-4C1B-959A-ADF1822C4EA1}" dt="2023-10-02T10:17:41.203" v="1445" actId="700"/>
          <ac:spMkLst>
            <pc:docMk/>
            <pc:sldMk cId="2130455141" sldId="304"/>
            <ac:spMk id="5" creationId="{70BE300B-B7E4-6F74-7DFF-F00A44F78EC9}"/>
          </ac:spMkLst>
        </pc:spChg>
        <pc:spChg chg="del mod ord">
          <ac:chgData name="Sabrina Bosshard / Circonflexe" userId="c444e305-e499-476e-ad13-1ebca67bb50b" providerId="ADAL" clId="{D8598C98-AB2E-4C1B-959A-ADF1822C4EA1}" dt="2023-10-02T10:17:41.203" v="1445" actId="700"/>
          <ac:spMkLst>
            <pc:docMk/>
            <pc:sldMk cId="2130455141" sldId="304"/>
            <ac:spMk id="6" creationId="{897F89AD-0BA7-AB2E-E67A-F146696C2A0A}"/>
          </ac:spMkLst>
        </pc:spChg>
        <pc:spChg chg="del mod ord">
          <ac:chgData name="Sabrina Bosshard / Circonflexe" userId="c444e305-e499-476e-ad13-1ebca67bb50b" providerId="ADAL" clId="{D8598C98-AB2E-4C1B-959A-ADF1822C4EA1}" dt="2023-10-02T10:17:41.203" v="1445" actId="700"/>
          <ac:spMkLst>
            <pc:docMk/>
            <pc:sldMk cId="2130455141" sldId="304"/>
            <ac:spMk id="7" creationId="{54579E36-8FAF-EE75-0A3B-F62C5B256E42}"/>
          </ac:spMkLst>
        </pc:spChg>
        <pc:spChg chg="add mod ord">
          <ac:chgData name="Sabrina Bosshard / Circonflexe" userId="c444e305-e499-476e-ad13-1ebca67bb50b" providerId="ADAL" clId="{D8598C98-AB2E-4C1B-959A-ADF1822C4EA1}" dt="2023-10-02T10:17:47.185" v="1467" actId="20577"/>
          <ac:spMkLst>
            <pc:docMk/>
            <pc:sldMk cId="2130455141" sldId="304"/>
            <ac:spMk id="8" creationId="{27091BF9-A522-76A6-A1EB-E9CE85511CAB}"/>
          </ac:spMkLst>
        </pc:spChg>
        <pc:spChg chg="add mod ord">
          <ac:chgData name="Sabrina Bosshard / Circonflexe" userId="c444e305-e499-476e-ad13-1ebca67bb50b" providerId="ADAL" clId="{D8598C98-AB2E-4C1B-959A-ADF1822C4EA1}" dt="2023-10-02T12:37:22.122" v="2517" actId="20577"/>
          <ac:spMkLst>
            <pc:docMk/>
            <pc:sldMk cId="2130455141" sldId="304"/>
            <ac:spMk id="9" creationId="{51F74FDE-AFC8-20CF-1D56-EA5427D00904}"/>
          </ac:spMkLst>
        </pc:spChg>
        <pc:spChg chg="add del mod ord">
          <ac:chgData name="Sabrina Bosshard / Circonflexe" userId="c444e305-e499-476e-ad13-1ebca67bb50b" providerId="ADAL" clId="{D8598C98-AB2E-4C1B-959A-ADF1822C4EA1}" dt="2023-10-02T12:17:44.976" v="2378" actId="931"/>
          <ac:spMkLst>
            <pc:docMk/>
            <pc:sldMk cId="2130455141" sldId="304"/>
            <ac:spMk id="10" creationId="{67376870-8A62-14A8-C8CF-AE7508A9E9CF}"/>
          </ac:spMkLst>
        </pc:spChg>
        <pc:spChg chg="add mod ord">
          <ac:chgData name="Sabrina Bosshard / Circonflexe" userId="c444e305-e499-476e-ad13-1ebca67bb50b" providerId="ADAL" clId="{D8598C98-AB2E-4C1B-959A-ADF1822C4EA1}" dt="2023-10-02T10:17:41.203" v="1445" actId="700"/>
          <ac:spMkLst>
            <pc:docMk/>
            <pc:sldMk cId="2130455141" sldId="304"/>
            <ac:spMk id="11" creationId="{452039FD-981E-3EF8-9724-4400B616BBAF}"/>
          </ac:spMkLst>
        </pc:spChg>
        <pc:picChg chg="add del mod">
          <ac:chgData name="Sabrina Bosshard / Circonflexe" userId="c444e305-e499-476e-ad13-1ebca67bb50b" providerId="ADAL" clId="{D8598C98-AB2E-4C1B-959A-ADF1822C4EA1}" dt="2023-10-02T12:17:40.782" v="2377" actId="931"/>
          <ac:picMkLst>
            <pc:docMk/>
            <pc:sldMk cId="2130455141" sldId="304"/>
            <ac:picMk id="5" creationId="{13F6C752-3687-B254-D8A8-50DB90828C6E}"/>
          </ac:picMkLst>
        </pc:picChg>
        <pc:picChg chg="add mod">
          <ac:chgData name="Sabrina Bosshard / Circonflexe" userId="c444e305-e499-476e-ad13-1ebca67bb50b" providerId="ADAL" clId="{D8598C98-AB2E-4C1B-959A-ADF1822C4EA1}" dt="2023-10-02T12:17:59.526" v="2379" actId="1076"/>
          <ac:picMkLst>
            <pc:docMk/>
            <pc:sldMk cId="2130455141" sldId="304"/>
            <ac:picMk id="7" creationId="{BE035A9C-0141-1A4A-FAE9-4C95FA9AD0B8}"/>
          </ac:picMkLst>
        </pc:picChg>
      </pc:sldChg>
      <pc:sldChg chg="add">
        <pc:chgData name="Sabrina Bosshard / Circonflexe" userId="c444e305-e499-476e-ad13-1ebca67bb50b" providerId="ADAL" clId="{D8598C98-AB2E-4C1B-959A-ADF1822C4EA1}" dt="2023-10-24T08:46:08.589" v="2634"/>
        <pc:sldMkLst>
          <pc:docMk/>
          <pc:sldMk cId="1705525634" sldId="305"/>
        </pc:sldMkLst>
      </pc:sldChg>
      <pc:sldChg chg="addSp delSp modSp new mod modClrScheme chgLayout">
        <pc:chgData name="Sabrina Bosshard / Circonflexe" userId="c444e305-e499-476e-ad13-1ebca67bb50b" providerId="ADAL" clId="{D8598C98-AB2E-4C1B-959A-ADF1822C4EA1}" dt="2023-10-24T09:18:02.472" v="3370" actId="17032"/>
        <pc:sldMkLst>
          <pc:docMk/>
          <pc:sldMk cId="1804692328" sldId="306"/>
        </pc:sldMkLst>
        <pc:spChg chg="del mod ord">
          <ac:chgData name="Sabrina Bosshard / Circonflexe" userId="c444e305-e499-476e-ad13-1ebca67bb50b" providerId="ADAL" clId="{D8598C98-AB2E-4C1B-959A-ADF1822C4EA1}" dt="2023-10-24T08:48:27.157" v="2700" actId="700"/>
          <ac:spMkLst>
            <pc:docMk/>
            <pc:sldMk cId="1804692328" sldId="306"/>
            <ac:spMk id="2" creationId="{8E01F17E-B558-C5E5-407E-B7E94B269B10}"/>
          </ac:spMkLst>
        </pc:spChg>
        <pc:spChg chg="del mod ord">
          <ac:chgData name="Sabrina Bosshard / Circonflexe" userId="c444e305-e499-476e-ad13-1ebca67bb50b" providerId="ADAL" clId="{D8598C98-AB2E-4C1B-959A-ADF1822C4EA1}" dt="2023-10-24T08:48:27.157" v="2700" actId="700"/>
          <ac:spMkLst>
            <pc:docMk/>
            <pc:sldMk cId="1804692328" sldId="306"/>
            <ac:spMk id="3" creationId="{39E8CAFC-4DA8-B5FE-0C6E-9A9B944B9ED5}"/>
          </ac:spMkLst>
        </pc:spChg>
        <pc:spChg chg="del mod ord">
          <ac:chgData name="Sabrina Bosshard / Circonflexe" userId="c444e305-e499-476e-ad13-1ebca67bb50b" providerId="ADAL" clId="{D8598C98-AB2E-4C1B-959A-ADF1822C4EA1}" dt="2023-10-24T08:48:45.210" v="2753" actId="478"/>
          <ac:spMkLst>
            <pc:docMk/>
            <pc:sldMk cId="1804692328" sldId="306"/>
            <ac:spMk id="4" creationId="{2AA25071-CD61-2BFA-AEEA-93C8561B7C25}"/>
          </ac:spMkLst>
        </pc:spChg>
        <pc:spChg chg="del mod ord">
          <ac:chgData name="Sabrina Bosshard / Circonflexe" userId="c444e305-e499-476e-ad13-1ebca67bb50b" providerId="ADAL" clId="{D8598C98-AB2E-4C1B-959A-ADF1822C4EA1}" dt="2023-10-24T08:48:42.873" v="2752" actId="478"/>
          <ac:spMkLst>
            <pc:docMk/>
            <pc:sldMk cId="1804692328" sldId="306"/>
            <ac:spMk id="5" creationId="{420A73A3-F74F-AC89-CDD0-D475A6C45623}"/>
          </ac:spMkLst>
        </pc:spChg>
        <pc:spChg chg="mod ord">
          <ac:chgData name="Sabrina Bosshard / Circonflexe" userId="c444e305-e499-476e-ad13-1ebca67bb50b" providerId="ADAL" clId="{D8598C98-AB2E-4C1B-959A-ADF1822C4EA1}" dt="2023-10-24T08:48:27.157" v="2700" actId="700"/>
          <ac:spMkLst>
            <pc:docMk/>
            <pc:sldMk cId="1804692328" sldId="306"/>
            <ac:spMk id="6" creationId="{61CE60C7-8B45-FC29-5A91-687905EA93D9}"/>
          </ac:spMkLst>
        </pc:spChg>
        <pc:spChg chg="del">
          <ac:chgData name="Sabrina Bosshard / Circonflexe" userId="c444e305-e499-476e-ad13-1ebca67bb50b" providerId="ADAL" clId="{D8598C98-AB2E-4C1B-959A-ADF1822C4EA1}" dt="2023-10-24T08:48:27.157" v="2700" actId="700"/>
          <ac:spMkLst>
            <pc:docMk/>
            <pc:sldMk cId="1804692328" sldId="306"/>
            <ac:spMk id="7" creationId="{527D0249-62B1-BB77-2DCC-3BA61961DD7C}"/>
          </ac:spMkLst>
        </pc:spChg>
        <pc:spChg chg="del">
          <ac:chgData name="Sabrina Bosshard / Circonflexe" userId="c444e305-e499-476e-ad13-1ebca67bb50b" providerId="ADAL" clId="{D8598C98-AB2E-4C1B-959A-ADF1822C4EA1}" dt="2023-10-24T08:48:27.157" v="2700" actId="700"/>
          <ac:spMkLst>
            <pc:docMk/>
            <pc:sldMk cId="1804692328" sldId="306"/>
            <ac:spMk id="8" creationId="{6FC09167-776B-F6A2-C03A-64BCB38FE251}"/>
          </ac:spMkLst>
        </pc:spChg>
        <pc:spChg chg="add mod ord">
          <ac:chgData name="Sabrina Bosshard / Circonflexe" userId="c444e305-e499-476e-ad13-1ebca67bb50b" providerId="ADAL" clId="{D8598C98-AB2E-4C1B-959A-ADF1822C4EA1}" dt="2023-10-24T08:48:55.768" v="2754" actId="313"/>
          <ac:spMkLst>
            <pc:docMk/>
            <pc:sldMk cId="1804692328" sldId="306"/>
            <ac:spMk id="9" creationId="{1F37B18C-4835-E876-B309-EEEBFA110866}"/>
          </ac:spMkLst>
        </pc:spChg>
        <pc:spChg chg="add del mod ord">
          <ac:chgData name="Sabrina Bosshard / Circonflexe" userId="c444e305-e499-476e-ad13-1ebca67bb50b" providerId="ADAL" clId="{D8598C98-AB2E-4C1B-959A-ADF1822C4EA1}" dt="2023-10-24T08:49:05.930" v="2755" actId="478"/>
          <ac:spMkLst>
            <pc:docMk/>
            <pc:sldMk cId="1804692328" sldId="306"/>
            <ac:spMk id="10" creationId="{66CB2108-28A0-5074-81A7-55EE02CAAB41}"/>
          </ac:spMkLst>
        </pc:spChg>
        <pc:spChg chg="add mod">
          <ac:chgData name="Sabrina Bosshard / Circonflexe" userId="c444e305-e499-476e-ad13-1ebca67bb50b" providerId="ADAL" clId="{D8598C98-AB2E-4C1B-959A-ADF1822C4EA1}" dt="2023-10-24T09:17:53.322" v="3369" actId="17032"/>
          <ac:spMkLst>
            <pc:docMk/>
            <pc:sldMk cId="1804692328" sldId="306"/>
            <ac:spMk id="11" creationId="{4B35FC57-107B-231D-C64D-86514D830806}"/>
          </ac:spMkLst>
        </pc:spChg>
        <pc:spChg chg="add mod">
          <ac:chgData name="Sabrina Bosshard / Circonflexe" userId="c444e305-e499-476e-ad13-1ebca67bb50b" providerId="ADAL" clId="{D8598C98-AB2E-4C1B-959A-ADF1822C4EA1}" dt="2023-10-24T09:18:02.472" v="3370" actId="17032"/>
          <ac:spMkLst>
            <pc:docMk/>
            <pc:sldMk cId="1804692328" sldId="306"/>
            <ac:spMk id="14" creationId="{2821BFF6-A051-D519-031F-2CBFF8546BE6}"/>
          </ac:spMkLst>
        </pc:spChg>
        <pc:spChg chg="add mod">
          <ac:chgData name="Sabrina Bosshard / Circonflexe" userId="c444e305-e499-476e-ad13-1ebca67bb50b" providerId="ADAL" clId="{D8598C98-AB2E-4C1B-959A-ADF1822C4EA1}" dt="2023-10-24T09:17:37.588" v="3368" actId="17032"/>
          <ac:spMkLst>
            <pc:docMk/>
            <pc:sldMk cId="1804692328" sldId="306"/>
            <ac:spMk id="17" creationId="{DB0E77B2-7BF2-5C20-0DDE-05510EF86259}"/>
          </ac:spMkLst>
        </pc:spChg>
        <pc:picChg chg="add mod">
          <ac:chgData name="Sabrina Bosshard / Circonflexe" userId="c444e305-e499-476e-ad13-1ebca67bb50b" providerId="ADAL" clId="{D8598C98-AB2E-4C1B-959A-ADF1822C4EA1}" dt="2023-10-24T09:06:56.847" v="3153" actId="1076"/>
          <ac:picMkLst>
            <pc:docMk/>
            <pc:sldMk cId="1804692328" sldId="306"/>
            <ac:picMk id="13" creationId="{650743FD-DB9E-9375-20FC-9481912334AE}"/>
          </ac:picMkLst>
        </pc:picChg>
        <pc:picChg chg="add mod">
          <ac:chgData name="Sabrina Bosshard / Circonflexe" userId="c444e305-e499-476e-ad13-1ebca67bb50b" providerId="ADAL" clId="{D8598C98-AB2E-4C1B-959A-ADF1822C4EA1}" dt="2023-10-24T09:13:51.109" v="3345" actId="1037"/>
          <ac:picMkLst>
            <pc:docMk/>
            <pc:sldMk cId="1804692328" sldId="306"/>
            <ac:picMk id="16" creationId="{93E6A230-2246-806A-C9BA-51D91BA009E4}"/>
          </ac:picMkLst>
        </pc:picChg>
        <pc:picChg chg="add mod">
          <ac:chgData name="Sabrina Bosshard / Circonflexe" userId="c444e305-e499-476e-ad13-1ebca67bb50b" providerId="ADAL" clId="{D8598C98-AB2E-4C1B-959A-ADF1822C4EA1}" dt="2023-10-24T09:15:33.049" v="3357" actId="1036"/>
          <ac:picMkLst>
            <pc:docMk/>
            <pc:sldMk cId="1804692328" sldId="306"/>
            <ac:picMk id="1026" creationId="{415BADCB-AB8D-ADE6-89EB-9E591D666FD5}"/>
          </ac:picMkLst>
        </pc:picChg>
        <pc:picChg chg="add mod">
          <ac:chgData name="Sabrina Bosshard / Circonflexe" userId="c444e305-e499-476e-ad13-1ebca67bb50b" providerId="ADAL" clId="{D8598C98-AB2E-4C1B-959A-ADF1822C4EA1}" dt="2023-10-24T09:16:08.767" v="3362" actId="1036"/>
          <ac:picMkLst>
            <pc:docMk/>
            <pc:sldMk cId="1804692328" sldId="306"/>
            <ac:picMk id="1028" creationId="{8EF6711C-074C-1AFB-F538-571F4A86AB8E}"/>
          </ac:picMkLst>
        </pc:picChg>
        <pc:picChg chg="add mod">
          <ac:chgData name="Sabrina Bosshard / Circonflexe" userId="c444e305-e499-476e-ad13-1ebca67bb50b" providerId="ADAL" clId="{D8598C98-AB2E-4C1B-959A-ADF1822C4EA1}" dt="2023-10-24T09:16:46.053" v="3366" actId="1076"/>
          <ac:picMkLst>
            <pc:docMk/>
            <pc:sldMk cId="1804692328" sldId="306"/>
            <ac:picMk id="1030" creationId="{AE09BD03-2E7F-4956-9CF9-8259B7FF571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28.10.2023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28.10.2023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3205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837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9469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227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59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7540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187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942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282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2639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2"/>
                </a:solidFill>
              </a:rPr>
              <a:t>Login J+S-Expert*</a:t>
            </a:r>
            <a:r>
              <a:rPr lang="de-DE" b="1" dirty="0" err="1">
                <a:solidFill>
                  <a:schemeClr val="accent2"/>
                </a:solidFill>
              </a:rPr>
              <a:t>innenbereich</a:t>
            </a:r>
            <a:r>
              <a:rPr lang="de-DE" b="1" dirty="0">
                <a:solidFill>
                  <a:schemeClr val="accent2"/>
                </a:solidFill>
              </a:rPr>
              <a:t>: https://www.extranet.jugendundsport.ch/</a:t>
            </a:r>
          </a:p>
          <a:p>
            <a:r>
              <a:rPr lang="de-DE" b="1" dirty="0">
                <a:solidFill>
                  <a:schemeClr val="accent2"/>
                </a:solidFill>
              </a:rPr>
              <a:t>Username: </a:t>
            </a:r>
            <a:r>
              <a:rPr lang="de-DE" b="1" dirty="0" err="1">
                <a:solidFill>
                  <a:schemeClr val="accent2"/>
                </a:solidFill>
              </a:rPr>
              <a:t>js_cug_expert</a:t>
            </a:r>
            <a:r>
              <a:rPr lang="de-DE" b="1" dirty="0">
                <a:solidFill>
                  <a:schemeClr val="accent2"/>
                </a:solidFill>
              </a:rPr>
              <a:t> / Passwort: Expert_01</a:t>
            </a:r>
            <a:endParaRPr lang="de-CH" b="1" dirty="0">
              <a:solidFill>
                <a:schemeClr val="accent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607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38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20464E0D-AD52-4D7B-A750-25F9785A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Haupttitel</a:t>
            </a:r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Formatvorlage</a:t>
            </a:r>
            <a:r>
              <a:rPr lang="de-DE"/>
              <a:t> des Untertitelmasters durch Klicken bearbeiten</a:t>
            </a:r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C220BC-1154-4D6D-BC9D-264F55284EEE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066F104-B261-4EA2-97DC-5AEB3026C6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/>
              <a:t>Bild per «Drag &amp; Drop» einfügen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custGeom>
            <a:avLst/>
            <a:gdLst>
              <a:gd name="connsiteX0" fmla="*/ 1567748 w 8388000"/>
              <a:gd name="connsiteY0" fmla="*/ 0 h 6393041"/>
              <a:gd name="connsiteX1" fmla="*/ 8388000 w 8388000"/>
              <a:gd name="connsiteY1" fmla="*/ 4943908 h 6393041"/>
              <a:gd name="connsiteX2" fmla="*/ 8113609 w 8388000"/>
              <a:gd name="connsiteY2" fmla="*/ 6393041 h 6393041"/>
              <a:gd name="connsiteX3" fmla="*/ 0 w 8388000"/>
              <a:gd name="connsiteY3" fmla="*/ 6392565 h 6393041"/>
              <a:gd name="connsiteX4" fmla="*/ 0 w 8388000"/>
              <a:gd name="connsiteY4" fmla="*/ 4996274 h 6393041"/>
              <a:gd name="connsiteX5" fmla="*/ 0 w 8388000"/>
              <a:gd name="connsiteY5" fmla="*/ 3904663 h 6393041"/>
              <a:gd name="connsiteX6" fmla="*/ 1567748 w 8388000"/>
              <a:gd name="connsiteY6" fmla="*/ 0 h 639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8000" h="6393041">
                <a:moveTo>
                  <a:pt x="1567748" y="0"/>
                </a:moveTo>
                <a:cubicBezTo>
                  <a:pt x="4656560" y="911659"/>
                  <a:pt x="7641522" y="3881812"/>
                  <a:pt x="8388000" y="4943908"/>
                </a:cubicBezTo>
                <a:cubicBezTo>
                  <a:pt x="8345127" y="5310476"/>
                  <a:pt x="8247946" y="5823671"/>
                  <a:pt x="8113609" y="6393041"/>
                </a:cubicBezTo>
                <a:lnTo>
                  <a:pt x="0" y="6392565"/>
                </a:lnTo>
                <a:lnTo>
                  <a:pt x="0" y="4996274"/>
                </a:lnTo>
                <a:lnTo>
                  <a:pt x="0" y="3904663"/>
                </a:lnTo>
                <a:cubicBezTo>
                  <a:pt x="357757" y="2462671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2EE4EBF-2FC5-4BFE-A223-DE4B1743F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FB014A2-9D9A-4289-B7D6-9EB9FDE04076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29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731CE8F3-57F9-4824-9A43-BAF6EB44D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prstGeom prst="rect">
            <a:avLst/>
          </a:prstGeom>
          <a:noFill/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D215E65-0BCB-4D26-8342-526056259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4928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0F13224-2EE4-4B24-A110-823DC3AEA1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/>
              <a:t>Bild per «Drag &amp; Drop»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631D88E-6F00-4E4C-936F-CCB54F4803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64765"/>
            <a:ext cx="8388000" cy="6393040"/>
          </a:xfrm>
          <a:custGeom>
            <a:avLst/>
            <a:gdLst>
              <a:gd name="connsiteX0" fmla="*/ 1567748 w 8388000"/>
              <a:gd name="connsiteY0" fmla="*/ 0 h 6393040"/>
              <a:gd name="connsiteX1" fmla="*/ 8388000 w 8388000"/>
              <a:gd name="connsiteY1" fmla="*/ 4943907 h 6393040"/>
              <a:gd name="connsiteX2" fmla="*/ 8113609 w 8388000"/>
              <a:gd name="connsiteY2" fmla="*/ 6393040 h 6393040"/>
              <a:gd name="connsiteX3" fmla="*/ 0 w 8388000"/>
              <a:gd name="connsiteY3" fmla="*/ 6393040 h 6393040"/>
              <a:gd name="connsiteX4" fmla="*/ 0 w 8388000"/>
              <a:gd name="connsiteY4" fmla="*/ 3903235 h 6393040"/>
              <a:gd name="connsiteX5" fmla="*/ 1567748 w 8388000"/>
              <a:gd name="connsiteY5" fmla="*/ 0 h 63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000" h="6393040">
                <a:moveTo>
                  <a:pt x="1567748" y="0"/>
                </a:moveTo>
                <a:cubicBezTo>
                  <a:pt x="4656560" y="911659"/>
                  <a:pt x="7641522" y="3881812"/>
                  <a:pt x="8388000" y="4943907"/>
                </a:cubicBezTo>
                <a:cubicBezTo>
                  <a:pt x="8345127" y="5310475"/>
                  <a:pt x="8247946" y="5823670"/>
                  <a:pt x="8113609" y="6393040"/>
                </a:cubicBezTo>
                <a:lnTo>
                  <a:pt x="0" y="6393040"/>
                </a:lnTo>
                <a:lnTo>
                  <a:pt x="0" y="3903235"/>
                </a:lnTo>
                <a:cubicBezTo>
                  <a:pt x="358234" y="2462194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Haupttitel</a:t>
            </a:r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Formatvorlage</a:t>
            </a:r>
            <a:r>
              <a:rPr lang="de-DE"/>
              <a:t> des Untertitelmasters durch Klicken bearbeiten</a:t>
            </a:r>
            <a:endParaRPr lang="de-CH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2EA51DD-2C33-471F-AAE7-3EF2DAF8C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/>
              <a:t> </a:t>
            </a:r>
          </a:p>
        </p:txBody>
      </p:sp>
      <p:sp>
        <p:nvSpPr>
          <p:cNvPr id="20" name="Textplatzhalter 24">
            <a:extLst>
              <a:ext uri="{FF2B5EF4-FFF2-40B4-BE49-F238E27FC236}">
                <a16:creationId xmlns:a16="http://schemas.microsoft.com/office/drawing/2014/main" id="{4E23A4BD-3C97-4C8D-865E-D3F1531EDAB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1D2EA3-F68A-448A-9A03-2FD8024AC95B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28267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/>
              <a:t>Zwischen-Titel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B79C5B-2420-445E-821E-6C21C7AD7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6"/>
          <a:stretch>
            <a:fillRect/>
          </a:stretch>
        </p:blipFill>
        <p:spPr>
          <a:xfrm>
            <a:off x="5151437" y="390"/>
            <a:ext cx="7039870" cy="6857610"/>
          </a:xfrm>
          <a:custGeom>
            <a:avLst/>
            <a:gdLst>
              <a:gd name="connsiteX0" fmla="*/ 2076473 w 7039870"/>
              <a:gd name="connsiteY0" fmla="*/ 0 h 6857610"/>
              <a:gd name="connsiteX1" fmla="*/ 7039870 w 7039870"/>
              <a:gd name="connsiteY1" fmla="*/ 0 h 6857610"/>
              <a:gd name="connsiteX2" fmla="*/ 7039870 w 7039870"/>
              <a:gd name="connsiteY2" fmla="*/ 6857610 h 6857610"/>
              <a:gd name="connsiteX3" fmla="*/ 3646749 w 7039870"/>
              <a:gd name="connsiteY3" fmla="*/ 6857610 h 6857610"/>
              <a:gd name="connsiteX4" fmla="*/ 3342410 w 7039870"/>
              <a:gd name="connsiteY4" fmla="*/ 6530776 h 6857610"/>
              <a:gd name="connsiteX5" fmla="*/ 0 w 7039870"/>
              <a:gd name="connsiteY5" fmla="*/ 1116230 h 6857610"/>
              <a:gd name="connsiteX6" fmla="*/ 2076473 w 7039870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9870" h="6857610">
                <a:moveTo>
                  <a:pt x="2076473" y="0"/>
                </a:moveTo>
                <a:lnTo>
                  <a:pt x="7039870" y="0"/>
                </a:lnTo>
                <a:lnTo>
                  <a:pt x="7039870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F90DA-6A47-4DBB-A2D0-0A04018AED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2FBEEA5-3234-4B06-90D1-A9ABDA1476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12082656" y="161392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98E6D-2F15-44B4-B134-D774FD20C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0796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0000" y="173204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/>
              <a:t>Zwischen-Titel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533C191-0624-4AED-9E30-82780F04BA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1437" y="390"/>
            <a:ext cx="7040563" cy="6857610"/>
          </a:xfrm>
          <a:custGeom>
            <a:avLst/>
            <a:gdLst>
              <a:gd name="connsiteX0" fmla="*/ 2076473 w 7040563"/>
              <a:gd name="connsiteY0" fmla="*/ 0 h 6857610"/>
              <a:gd name="connsiteX1" fmla="*/ 7040563 w 7040563"/>
              <a:gd name="connsiteY1" fmla="*/ 0 h 6857610"/>
              <a:gd name="connsiteX2" fmla="*/ 7040563 w 7040563"/>
              <a:gd name="connsiteY2" fmla="*/ 6857610 h 6857610"/>
              <a:gd name="connsiteX3" fmla="*/ 3646749 w 7040563"/>
              <a:gd name="connsiteY3" fmla="*/ 6857610 h 6857610"/>
              <a:gd name="connsiteX4" fmla="*/ 3342410 w 7040563"/>
              <a:gd name="connsiteY4" fmla="*/ 6530776 h 6857610"/>
              <a:gd name="connsiteX5" fmla="*/ 0 w 7040563"/>
              <a:gd name="connsiteY5" fmla="*/ 1116230 h 6857610"/>
              <a:gd name="connsiteX6" fmla="*/ 2076473 w 7040563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0563" h="6857610">
                <a:moveTo>
                  <a:pt x="2076473" y="0"/>
                </a:moveTo>
                <a:lnTo>
                  <a:pt x="7040563" y="0"/>
                </a:lnTo>
                <a:lnTo>
                  <a:pt x="7040563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216000" tIns="720000" bIns="3240000" anchor="ctr">
            <a:noAutofit/>
          </a:bodyPr>
          <a:lstStyle>
            <a:lvl1pPr algn="ctr">
              <a:defRPr sz="1200"/>
            </a:lvl1pPr>
          </a:lstStyle>
          <a:p>
            <a:r>
              <a:rPr lang="de-CH"/>
              <a:t>Bild per «Drag &amp; Drop» einfügen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E378DB6-D5C1-4E32-AB64-4952C55537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522" y="2645999"/>
            <a:ext cx="6625672" cy="4212000"/>
          </a:xfrm>
          <a:custGeom>
            <a:avLst/>
            <a:gdLst>
              <a:gd name="connsiteX0" fmla="*/ 3725633 w 6625672"/>
              <a:gd name="connsiteY0" fmla="*/ 0 h 4212000"/>
              <a:gd name="connsiteX1" fmla="*/ 6625672 w 6625672"/>
              <a:gd name="connsiteY1" fmla="*/ 4211524 h 4212000"/>
              <a:gd name="connsiteX2" fmla="*/ 0 w 6625672"/>
              <a:gd name="connsiteY2" fmla="*/ 4212000 h 4212000"/>
              <a:gd name="connsiteX3" fmla="*/ 3725633 w 6625672"/>
              <a:gd name="connsiteY3" fmla="*/ 0 h 42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672" h="4212000">
                <a:moveTo>
                  <a:pt x="3725633" y="0"/>
                </a:moveTo>
                <a:cubicBezTo>
                  <a:pt x="5016811" y="1106167"/>
                  <a:pt x="6005051" y="2807524"/>
                  <a:pt x="6625672" y="4211524"/>
                </a:cubicBezTo>
                <a:lnTo>
                  <a:pt x="0" y="4212000"/>
                </a:lnTo>
                <a:cubicBezTo>
                  <a:pt x="962558" y="2453075"/>
                  <a:pt x="2343144" y="999595"/>
                  <a:pt x="3725633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54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0E51B4B-DD35-427E-94E7-B45036A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2C5507-35AF-4DBA-A823-8F641528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51E352-A1AD-463F-A8E0-E1EC2A75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00" y="6041354"/>
            <a:ext cx="540060" cy="2500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4F5693E-A294-4FA4-B905-78039D2D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97F84AA-AFF8-4C4C-85FC-AF8D364E14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000" y="2278800"/>
            <a:ext cx="10724400" cy="37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EB2AC0E-D30A-4744-83F5-67534E497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25600"/>
            <a:ext cx="4536504" cy="12096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de-DE" sz="4000" b="1" cap="all" spc="200" baseline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CH"/>
            </a:lvl5pPr>
          </a:lstStyle>
          <a:p>
            <a:pPr lvl="0">
              <a:spcBef>
                <a:spcPct val="0"/>
              </a:spcBef>
            </a:pPr>
            <a:r>
              <a:rPr lang="de-DE"/>
              <a:t>Zweiter Titel</a:t>
            </a:r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618F89D-C19C-4644-9F0B-A21DCD91C8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526" y="2034"/>
            <a:ext cx="5705475" cy="6847880"/>
          </a:xfrm>
          <a:custGeom>
            <a:avLst/>
            <a:gdLst>
              <a:gd name="connsiteX0" fmla="*/ 1332454 w 5705475"/>
              <a:gd name="connsiteY0" fmla="*/ 0 h 6847880"/>
              <a:gd name="connsiteX1" fmla="*/ 5705475 w 5705475"/>
              <a:gd name="connsiteY1" fmla="*/ 477 h 6847880"/>
              <a:gd name="connsiteX2" fmla="*/ 5705475 w 5705475"/>
              <a:gd name="connsiteY2" fmla="*/ 6847880 h 6847880"/>
              <a:gd name="connsiteX3" fmla="*/ 2847644 w 5705475"/>
              <a:gd name="connsiteY3" fmla="*/ 6847880 h 6847880"/>
              <a:gd name="connsiteX4" fmla="*/ 2466666 w 5705475"/>
              <a:gd name="connsiteY4" fmla="*/ 6718440 h 6847880"/>
              <a:gd name="connsiteX5" fmla="*/ 0 w 5705475"/>
              <a:gd name="connsiteY5" fmla="*/ 5560510 h 6847880"/>
              <a:gd name="connsiteX6" fmla="*/ 1332454 w 5705475"/>
              <a:gd name="connsiteY6" fmla="*/ 0 h 684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5475" h="6847880">
                <a:moveTo>
                  <a:pt x="1332454" y="0"/>
                </a:moveTo>
                <a:lnTo>
                  <a:pt x="5705475" y="477"/>
                </a:lnTo>
                <a:lnTo>
                  <a:pt x="5705475" y="6847880"/>
                </a:lnTo>
                <a:lnTo>
                  <a:pt x="2847644" y="6847880"/>
                </a:lnTo>
                <a:lnTo>
                  <a:pt x="2466666" y="6718440"/>
                </a:lnTo>
                <a:cubicBezTo>
                  <a:pt x="1486675" y="6368081"/>
                  <a:pt x="661579" y="5952616"/>
                  <a:pt x="0" y="5560510"/>
                </a:cubicBezTo>
                <a:cubicBezTo>
                  <a:pt x="10012" y="3577814"/>
                  <a:pt x="542039" y="1659477"/>
                  <a:pt x="1332454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0F173303-7C09-482F-A130-22C7F2BFA5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4183" y="0"/>
            <a:ext cx="5317716" cy="2623006"/>
          </a:xfrm>
          <a:custGeom>
            <a:avLst/>
            <a:gdLst>
              <a:gd name="connsiteX0" fmla="*/ 0 w 5317716"/>
              <a:gd name="connsiteY0" fmla="*/ 0 h 2623006"/>
              <a:gd name="connsiteX1" fmla="*/ 5317716 w 5317716"/>
              <a:gd name="connsiteY1" fmla="*/ 0 h 2623006"/>
              <a:gd name="connsiteX2" fmla="*/ 5185640 w 5317716"/>
              <a:gd name="connsiteY2" fmla="*/ 231102 h 2623006"/>
              <a:gd name="connsiteX3" fmla="*/ 2966088 w 5317716"/>
              <a:gd name="connsiteY3" fmla="*/ 2623006 h 2623006"/>
              <a:gd name="connsiteX4" fmla="*/ 264200 w 5317716"/>
              <a:gd name="connsiteY4" fmla="*/ 377252 h 26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7716" h="2623006">
                <a:moveTo>
                  <a:pt x="0" y="0"/>
                </a:moveTo>
                <a:lnTo>
                  <a:pt x="5317716" y="0"/>
                </a:lnTo>
                <a:lnTo>
                  <a:pt x="5185640" y="231102"/>
                </a:lnTo>
                <a:cubicBezTo>
                  <a:pt x="4490905" y="1399431"/>
                  <a:pt x="3635125" y="2156403"/>
                  <a:pt x="2966088" y="2623006"/>
                </a:cubicBezTo>
                <a:cubicBezTo>
                  <a:pt x="1849776" y="2107002"/>
                  <a:pt x="930423" y="1270164"/>
                  <a:pt x="264200" y="37725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/>
              <a:t> 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EC869F-B4EF-41B0-B59C-57EE35D500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8962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1C418AA-13E5-4B64-913D-F85C863C1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399088" cy="6858000"/>
          </a:xfrm>
          <a:custGeom>
            <a:avLst/>
            <a:gdLst>
              <a:gd name="connsiteX0" fmla="*/ 0 w 5399088"/>
              <a:gd name="connsiteY0" fmla="*/ 0 h 6858000"/>
              <a:gd name="connsiteX1" fmla="*/ 2960670 w 5399088"/>
              <a:gd name="connsiteY1" fmla="*/ 0 h 6858000"/>
              <a:gd name="connsiteX2" fmla="*/ 3388729 w 5399088"/>
              <a:gd name="connsiteY2" fmla="*/ 359028 h 6858000"/>
              <a:gd name="connsiteX3" fmla="*/ 5399088 w 5399088"/>
              <a:gd name="connsiteY3" fmla="*/ 2458813 h 6858000"/>
              <a:gd name="connsiteX4" fmla="*/ 4111027 w 5399088"/>
              <a:gd name="connsiteY4" fmla="*/ 6858000 h 6858000"/>
              <a:gd name="connsiteX5" fmla="*/ 0 w 53990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9088" h="6858000">
                <a:moveTo>
                  <a:pt x="0" y="0"/>
                </a:moveTo>
                <a:lnTo>
                  <a:pt x="2960670" y="0"/>
                </a:lnTo>
                <a:lnTo>
                  <a:pt x="3388729" y="359028"/>
                </a:lnTo>
                <a:cubicBezTo>
                  <a:pt x="4358659" y="1198520"/>
                  <a:pt x="5087199" y="2008653"/>
                  <a:pt x="5399088" y="2458813"/>
                </a:cubicBezTo>
                <a:cubicBezTo>
                  <a:pt x="5274237" y="3462028"/>
                  <a:pt x="4718126" y="5628038"/>
                  <a:pt x="4111027" y="6858000"/>
                </a:cubicBez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47B2DA7-EAB9-42D9-B225-2A8DA6EBBE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436" y="4331481"/>
            <a:ext cx="6462161" cy="2528665"/>
          </a:xfrm>
          <a:custGeom>
            <a:avLst/>
            <a:gdLst>
              <a:gd name="connsiteX0" fmla="*/ 428679 w 6462161"/>
              <a:gd name="connsiteY0" fmla="*/ 254 h 2528665"/>
              <a:gd name="connsiteX1" fmla="*/ 6352113 w 6462161"/>
              <a:gd name="connsiteY1" fmla="*/ 1873298 h 2528665"/>
              <a:gd name="connsiteX2" fmla="*/ 6436712 w 6462161"/>
              <a:gd name="connsiteY2" fmla="*/ 2346879 h 2528665"/>
              <a:gd name="connsiteX3" fmla="*/ 6462161 w 6462161"/>
              <a:gd name="connsiteY3" fmla="*/ 2528665 h 2528665"/>
              <a:gd name="connsiteX4" fmla="*/ 1968 w 6462161"/>
              <a:gd name="connsiteY4" fmla="*/ 2528665 h 2528665"/>
              <a:gd name="connsiteX5" fmla="*/ 0 w 6462161"/>
              <a:gd name="connsiteY5" fmla="*/ 1873275 h 2528665"/>
              <a:gd name="connsiteX6" fmla="*/ 197262 w 6462161"/>
              <a:gd name="connsiteY6" fmla="*/ 6613 h 2528665"/>
              <a:gd name="connsiteX7" fmla="*/ 428679 w 6462161"/>
              <a:gd name="connsiteY7" fmla="*/ 254 h 252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2161" h="2528665">
                <a:moveTo>
                  <a:pt x="428679" y="254"/>
                </a:moveTo>
                <a:cubicBezTo>
                  <a:pt x="2831688" y="-21081"/>
                  <a:pt x="5572745" y="1310391"/>
                  <a:pt x="6352113" y="1873298"/>
                </a:cubicBezTo>
                <a:cubicBezTo>
                  <a:pt x="6381118" y="2006119"/>
                  <a:pt x="6409855" y="2166403"/>
                  <a:pt x="6436712" y="2346879"/>
                </a:cubicBezTo>
                <a:lnTo>
                  <a:pt x="6462161" y="2528665"/>
                </a:lnTo>
                <a:lnTo>
                  <a:pt x="1968" y="2528665"/>
                </a:lnTo>
                <a:lnTo>
                  <a:pt x="0" y="1873275"/>
                </a:lnTo>
                <a:cubicBezTo>
                  <a:pt x="16069" y="1219958"/>
                  <a:pt x="85180" y="590670"/>
                  <a:pt x="197262" y="6613"/>
                </a:cubicBezTo>
                <a:cubicBezTo>
                  <a:pt x="273998" y="3038"/>
                  <a:pt x="351163" y="942"/>
                  <a:pt x="428679" y="25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  <a:lvl3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3pPr>
            <a:lvl4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4pPr>
            <a:lvl5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de-CH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13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2EAF5E-4E2D-49E9-9DBF-B3FAD4063C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941945 w 12192000"/>
              <a:gd name="connsiteY1" fmla="*/ 0 h 6858000"/>
              <a:gd name="connsiteX2" fmla="*/ 12154453 w 12192000"/>
              <a:gd name="connsiteY2" fmla="*/ 3048773 h 6858000"/>
              <a:gd name="connsiteX3" fmla="*/ 12192000 w 12192000"/>
              <a:gd name="connsiteY3" fmla="*/ 3082298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941945" y="0"/>
                </a:lnTo>
                <a:cubicBezTo>
                  <a:pt x="9307006" y="604391"/>
                  <a:pt x="11656864" y="2607014"/>
                  <a:pt x="12154453" y="3048773"/>
                </a:cubicBezTo>
                <a:lnTo>
                  <a:pt x="12192000" y="308229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6000" y="2278843"/>
            <a:ext cx="10724604" cy="3706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Autoren 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660272" y="6039410"/>
            <a:ext cx="120173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56000" y="6039410"/>
            <a:ext cx="787287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38195" y="6039410"/>
            <a:ext cx="540060" cy="2500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B9FBA22-CADF-45CC-BEDD-F23E7A40C6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55" y="592865"/>
            <a:ext cx="792000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66" r:id="rId4"/>
    <p:sldLayoutId id="2147483659" r:id="rId5"/>
    <p:sldLayoutId id="2147483661" r:id="rId6"/>
    <p:sldLayoutId id="2147483665" r:id="rId7"/>
    <p:sldLayoutId id="2147483667" r:id="rId8"/>
    <p:sldLayoutId id="2147483663" r:id="rId9"/>
    <p:sldLayoutId id="2147483668" r:id="rId10"/>
    <p:sldLayoutId id="2147483670" r:id="rId11"/>
    <p:sldLayoutId id="2147483669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542925" indent="-269875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076325" indent="-26828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343025" indent="-27463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publikationen-downloads/downloads/?search=Ausbildungsnewsletter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67&amp;c=68&amp;c=69&amp;c=72&amp;c=99&amp;c=87&amp;c=73&amp;c=91&amp;c=8&amp;c=106&amp;c=102&amp;c=104&amp;c=75&amp;c=76&amp;c=77&amp;c=78&amp;c=80&amp;c=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de/publikationen-downloads/downloads/detail/17/notfallinformationsblatt-fur-lagerteilnehmende/" TargetMode="External"/><Relationship Id="rId13" Type="http://schemas.openxmlformats.org/officeDocument/2006/relationships/hyperlink" Target="https://pfadi.swiss/de/publikationen-downloads/downloads/detail/456/js-merkblatt-unfallpravention/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issuu.com/pbs-msds-mss/docs/3038.02.de_druck_07_sicherheit_de_w" TargetMode="External"/><Relationship Id="rId12" Type="http://schemas.openxmlformats.org/officeDocument/2006/relationships/hyperlink" Target="https://pfadi.swiss/de/publikationen-downloads/downloads/detail/873/js-merkblatt-verletzungspravention-und-sportverletzungen/" TargetMode="External"/><Relationship Id="rId17" Type="http://schemas.openxmlformats.org/officeDocument/2006/relationships/hyperlink" Target="https://tool.jugendundsport.ch/modules/62a9d07eb2ac870c402be7a8?lang=de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pfadi.swiss/de/publikationen-downloads/downloads/detail/874/water-safety-kartenset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hyperlink" Target="https://pfadi.swiss/de/publikationen-downloads/downloads/detail/871/sicherheit-bei-js-das-wichtigste-in-kurze/" TargetMode="External"/><Relationship Id="rId5" Type="http://schemas.openxmlformats.org/officeDocument/2006/relationships/image" Target="../media/image20.png"/><Relationship Id="rId15" Type="http://schemas.openxmlformats.org/officeDocument/2006/relationships/hyperlink" Target="https://tool.jugendundsport.ch/modules/61c1d597155ab5024b49b5a3?lang=de" TargetMode="External"/><Relationship Id="rId10" Type="http://schemas.openxmlformats.org/officeDocument/2006/relationships/hyperlink" Target="https://pfadi.swiss/de/publikationen-downloads/downloads/detail/40/js-und-bfu-merkblatt-unfallpravention-und-sicherheitsanforderungen-in-lst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pfadi.swiss/de/publikationen-downloads/downloads/?search=beispielvorlage+sicherheitskonzept&amp;c=2&amp;c=23" TargetMode="External"/><Relationship Id="rId14" Type="http://schemas.openxmlformats.org/officeDocument/2006/relationships/hyperlink" Target="https://pfadi.swiss/de/publikationen-downloads/downloads/detail/453/js-leporello-sicherheit-faktor-mensch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tranet.jugendundsport.ch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eU7ybjAQv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jugendundsport.ch/content/jus-internet/de/themen/leihmaterial/_jcr_content/contentPar/tabs/items/allgemeine_informati/tabPar/downloadlist/downloadItems/3_1676359525177.download/Checkliste%20Leihmaterial_d.pdf" TargetMode="External"/><Relationship Id="rId4" Type="http://schemas.openxmlformats.org/officeDocument/2006/relationships/hyperlink" Target="https://www.jugendundsport.ch/content/jus-internet/de/themen/leihmaterial/_jcr_content/contentPar/tabs/items/allgemeine_informati/tabPar/downloadlist/downloadItems/214_1455722642485.download/LF_Leihmaterial_d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out-ch.github.io/hering/#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atvrBQONA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hyperlink" Target="https://coolandclean.ch/de/themen/Lebens--und-Gesundheitskompetenz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de/alpha/" TargetMode="External"/><Relationship Id="rId3" Type="http://schemas.openxmlformats.org/officeDocument/2006/relationships/hyperlink" Target="https://cudeschin.pbs.ch/" TargetMode="External"/><Relationship Id="rId7" Type="http://schemas.openxmlformats.org/officeDocument/2006/relationships/hyperlink" Target="https://issuu.com/pbs-msds-mss/docs/de_alpha_digital_rz_x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fadi.swiss/de/coachportal/" TargetMode="External"/><Relationship Id="rId5" Type="http://schemas.openxmlformats.org/officeDocument/2006/relationships/hyperlink" Target="https://pfadi.swiss/de/ehb/" TargetMode="External"/><Relationship Id="rId4" Type="http://schemas.openxmlformats.org/officeDocument/2006/relationships/hyperlink" Target="https://pfadi.swiss/de/cudesch/#inhalte-digita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pfadi.swiss/de/verband/ethi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wissolympic.ch/dam/jcr:b1b9076f-1f41-4b5c-b0a0-b3a6955806c5/Ethik-Statut%202022_final_Webversion_DE.pdf" TargetMode="External"/><Relationship Id="rId5" Type="http://schemas.openxmlformats.org/officeDocument/2006/relationships/hyperlink" Target="https://www.swissolympic.ch/athleten-trainer/werte-ethik/ethik-charta" TargetMode="External"/><Relationship Id="rId4" Type="http://schemas.openxmlformats.org/officeDocument/2006/relationships/hyperlink" Target="https://pfadi.swiss/de/das-ist-pfadi/wert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fadi.swiss/de/pfadiaktivitaten/umgang-mit-risiken/#wimmelbild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de/publikationen-downloads/downloads/detail/778/offen-fur-alle-diversitat-und-inklusion-in-der-pfadi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fadi.swiss/de/pfadiaktivitaten/internationale-pfadierlebnisse/internationale-kursinhalte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fadi.swiss/de/ausbildung-betreuung/kompetenzen/" TargetMode="External"/><Relationship Id="rId4" Type="http://schemas.openxmlformats.org/officeDocument/2006/relationships/hyperlink" Target="https://pfadi.swiss/de/pfadiaktivitaten/ehrenamtlich-engagiert/#uebersetzung-in-die-arbeitswel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publikationen-downloads/downloads/?search=Faires+Lager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67&amp;c=68&amp;c=69&amp;c=72&amp;c=99&amp;c=87&amp;c=73&amp;c=91&amp;c=8&amp;c=106&amp;c=102&amp;c=104&amp;c=75&amp;c=76&amp;c=77&amp;c=78&amp;c=80&amp;c=8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hyperlink" Target="https://www.faires-lager.ch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jk.ch/de/pbs-gueti-jagd-thama-und-mogli" TargetMode="External"/><Relationship Id="rId13" Type="http://schemas.openxmlformats.org/officeDocument/2006/relationships/hyperlink" Target="https://tool.jugendundsport.ch/modules/63036312e90a70216a638fb2?lang=de" TargetMode="External"/><Relationship Id="rId3" Type="http://schemas.openxmlformats.org/officeDocument/2006/relationships/hyperlink" Target="https://www.hajk.ch/de/pbs-mit-mauna-sori-durchs-biberjahr" TargetMode="External"/><Relationship Id="rId7" Type="http://schemas.openxmlformats.org/officeDocument/2006/relationships/hyperlink" Target="https://pfadi.swiss/de/pfadiprofil/woelfe/" TargetMode="External"/><Relationship Id="rId12" Type="http://schemas.openxmlformats.org/officeDocument/2006/relationships/hyperlink" Target="https://tool.jugendundsport.ch/modules/630345f0e90a701fdf022a62?lang=de" TargetMode="External"/><Relationship Id="rId17" Type="http://schemas.openxmlformats.org/officeDocument/2006/relationships/image" Target="../media/image17.jpeg"/><Relationship Id="rId2" Type="http://schemas.openxmlformats.org/officeDocument/2006/relationships/hyperlink" Target="https://pfadi.swiss/de/pfadiprofil/biber/" TargetMode="Externa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hyperlink" Target="https://pfadi.swiss/de/publikationen-downloads/downloads/?search=&amp;c=1&amp;c=10" TargetMode="External"/><Relationship Id="rId15" Type="http://schemas.openxmlformats.org/officeDocument/2006/relationships/image" Target="../media/image15.jpeg"/><Relationship Id="rId10" Type="http://schemas.openxmlformats.org/officeDocument/2006/relationships/hyperlink" Target="https://pfadi.swiss/de/publikationen-downloads/downloads/?search=&amp;c=1&amp;c=11" TargetMode="External"/><Relationship Id="rId4" Type="http://schemas.openxmlformats.org/officeDocument/2006/relationships/hyperlink" Target="https://www.hajk.ch/de/pbs-mit-mauna-sori-durchs-biberjahr-kartenset" TargetMode="External"/><Relationship Id="rId9" Type="http://schemas.openxmlformats.org/officeDocument/2006/relationships/hyperlink" Target="https://issuu.com/pbs-msds-mss/docs/cudesch_wolfsstufenbroschuere_d_201" TargetMode="External"/><Relationship Id="rId14" Type="http://schemas.openxmlformats.org/officeDocument/2006/relationships/hyperlink" Target="https://tool.jugendundsport.ch/modules/6303626de90a7021557b91b2?lang=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72BBAC-EE60-4FB3-A69D-4057A991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pPr/>
              <a:t>28.10.2023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398B9D-EB2C-48BA-B726-3251371C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01C86B-F95C-468A-AC12-619A6072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8E7131-CE46-41B9-93D7-D12B8B46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Wichtiges von PBS und J+S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78578DB-6444-4C3F-B388-156CD624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/>
              <a:t>Die Aktuellen Ausbildungsnewsletter liegen im</a:t>
            </a:r>
          </a:p>
          <a:p>
            <a:r>
              <a:rPr lang="de-CH" noProof="0">
                <a:hlinkClick r:id="rId3"/>
              </a:rPr>
              <a:t>PBS-Downloadbereich</a:t>
            </a:r>
            <a:endParaRPr lang="de-CH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5F0118-8CF1-43CB-9536-251DCB3B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Kernaufgabe Ausbildung und Betreuung der PBS</a:t>
            </a:r>
          </a:p>
          <a:p>
            <a:r>
              <a:rPr lang="de-CH"/>
              <a:t>Oktober 2023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23170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9929645-FD02-BEBD-E850-3D2C4D0C6B7C}"/>
              </a:ext>
            </a:extLst>
          </p:cNvPr>
          <p:cNvSpPr/>
          <p:nvPr/>
        </p:nvSpPr>
        <p:spPr>
          <a:xfrm>
            <a:off x="5506703" y="3931088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05B968D1-5DCE-5B57-5C1E-31674607852A}"/>
              </a:ext>
            </a:extLst>
          </p:cNvPr>
          <p:cNvSpPr/>
          <p:nvPr/>
        </p:nvSpPr>
        <p:spPr>
          <a:xfrm>
            <a:off x="5506703" y="1254672"/>
            <a:ext cx="5040560" cy="2587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5F6BACB-C533-704D-5042-0B895457085A}"/>
              </a:ext>
            </a:extLst>
          </p:cNvPr>
          <p:cNvSpPr/>
          <p:nvPr/>
        </p:nvSpPr>
        <p:spPr>
          <a:xfrm>
            <a:off x="260190" y="3931088"/>
            <a:ext cx="5040560" cy="263848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01C525C-D250-B188-8C3B-AB1E96155E1C}"/>
              </a:ext>
            </a:extLst>
          </p:cNvPr>
          <p:cNvSpPr/>
          <p:nvPr/>
        </p:nvSpPr>
        <p:spPr>
          <a:xfrm>
            <a:off x="263352" y="1256560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A406DC-B387-3446-D90F-C9438BAF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EF868F1-45FA-2FE6-8345-25EC964D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527215"/>
            <a:ext cx="10081120" cy="727457"/>
          </a:xfrm>
        </p:spPr>
        <p:txBody>
          <a:bodyPr/>
          <a:lstStyle/>
          <a:p>
            <a:pPr algn="r"/>
            <a:r>
              <a:rPr lang="de-DE"/>
              <a:t>Unterlagen rund Um Sicherheit</a:t>
            </a:r>
            <a:endParaRPr lang="de-CH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3EFA45B-4DA3-5E3E-D05D-51855953B2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t="925"/>
          <a:stretch/>
        </p:blipFill>
        <p:spPr>
          <a:xfrm>
            <a:off x="8448237" y="3931088"/>
            <a:ext cx="1865502" cy="2609454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AA0B46-2480-634E-8B1C-3F023EF3B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" t="1355"/>
          <a:stretch/>
        </p:blipFill>
        <p:spPr>
          <a:xfrm>
            <a:off x="5809223" y="1254672"/>
            <a:ext cx="1821439" cy="25853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C40C17C-7347-DF96-2549-F15158917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52"/>
          <a:stretch/>
        </p:blipFill>
        <p:spPr>
          <a:xfrm>
            <a:off x="3194050" y="3927221"/>
            <a:ext cx="1904691" cy="264957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8467DD6-A876-B091-EA7E-A3143370E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1219932"/>
            <a:ext cx="1857690" cy="264111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F5B7534-85A7-D838-D197-59FEBA76787E}"/>
              </a:ext>
            </a:extLst>
          </p:cNvPr>
          <p:cNvSpPr txBox="1"/>
          <p:nvPr/>
        </p:nvSpPr>
        <p:spPr>
          <a:xfrm>
            <a:off x="2265057" y="1455306"/>
            <a:ext cx="295486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err="1">
                <a:hlinkClick r:id="rId7"/>
              </a:rPr>
              <a:t>cudesch</a:t>
            </a:r>
            <a:r>
              <a:rPr lang="de-DE" sz="1400">
                <a:hlinkClick r:id="rId7"/>
              </a:rPr>
              <a:t>-Broschüre „Sicherheit – Verantwortung tragen“</a:t>
            </a:r>
            <a:endParaRPr lang="de-DE" sz="140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err="1">
                <a:hlinkClick r:id="rId8"/>
              </a:rPr>
              <a:t>cudesch</a:t>
            </a:r>
            <a:r>
              <a:rPr lang="de-CH" sz="1400">
                <a:hlinkClick r:id="rId8"/>
              </a:rPr>
              <a:t>-Merkblatt «Notfallinformationsblatt für Lagerteilnehmende»</a:t>
            </a:r>
            <a:endParaRPr lang="de-CH" sz="140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>
                <a:hlinkClick r:id="rId9"/>
              </a:rPr>
              <a:t>ALPHA-Hilfsmittel «Vorlagen für Sicherheitskonzepte»</a:t>
            </a:r>
            <a:endParaRPr lang="de-CH" sz="140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5103E7-8497-8639-B21F-33A6970B2A38}"/>
              </a:ext>
            </a:extLst>
          </p:cNvPr>
          <p:cNvSpPr txBox="1"/>
          <p:nvPr/>
        </p:nvSpPr>
        <p:spPr>
          <a:xfrm>
            <a:off x="356569" y="4126666"/>
            <a:ext cx="2862882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hlinkClick r:id="rId10"/>
              </a:rPr>
              <a:t>J+S-MB „Unfallprävention und Sicherheitsanforderungen in LS/T“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1"/>
              </a:rPr>
              <a:t>J+S-MB «Sicherheit bei J+S – das Wichtigste in Kürze»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2"/>
              </a:rPr>
              <a:t>J+S-MB «Verletzungsprävention &amp; Sportverletzungen»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3"/>
              </a:rPr>
              <a:t>J+S-MB «Unfallprävention»</a:t>
            </a:r>
            <a:endParaRPr lang="de-CH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7FFC651-33C6-4220-619A-D9CF276EFFAD}"/>
              </a:ext>
            </a:extLst>
          </p:cNvPr>
          <p:cNvSpPr txBox="1"/>
          <p:nvPr/>
        </p:nvSpPr>
        <p:spPr>
          <a:xfrm>
            <a:off x="7706458" y="2001881"/>
            <a:ext cx="276500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>
                <a:hlinkClick r:id="rId14"/>
              </a:rPr>
              <a:t>J+S-Leporello „Faktor Mensch“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5"/>
              </a:rPr>
              <a:t>J+S-Lernbaustein «Gruppe sicher und effizient führen»</a:t>
            </a:r>
            <a:endParaRPr lang="de-CH" sz="1400" dirty="0"/>
          </a:p>
          <a:p>
            <a:endParaRPr lang="de-CH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86BDE2A-20F7-EB76-2B6D-08BD51AFED72}"/>
              </a:ext>
            </a:extLst>
          </p:cNvPr>
          <p:cNvSpPr txBox="1"/>
          <p:nvPr/>
        </p:nvSpPr>
        <p:spPr>
          <a:xfrm>
            <a:off x="5592379" y="4869459"/>
            <a:ext cx="295486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dirty="0" err="1">
                <a:hlinkClick r:id="rId16"/>
              </a:rPr>
              <a:t>Water</a:t>
            </a:r>
            <a:r>
              <a:rPr lang="de-DE" sz="1400" dirty="0">
                <a:hlinkClick r:id="rId16"/>
              </a:rPr>
              <a:t>-</a:t>
            </a:r>
            <a:r>
              <a:rPr lang="de-DE" sz="1400" dirty="0" err="1">
                <a:hlinkClick r:id="rId16"/>
              </a:rPr>
              <a:t>Safety</a:t>
            </a:r>
            <a:r>
              <a:rPr lang="de-DE" sz="1400" dirty="0">
                <a:hlinkClick r:id="rId16"/>
              </a:rPr>
              <a:t>-Kartenset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sz="1400" dirty="0">
                <a:hlinkClick r:id="rId17"/>
              </a:rPr>
              <a:t>J+S-Lernbaustein «Aufsicht am, im und auf dem Wasser»</a:t>
            </a:r>
            <a:endParaRPr lang="de-CH" sz="1400" dirty="0"/>
          </a:p>
          <a:p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170552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EA68E-4CF3-AB8E-6FC2-14A37EF0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976" y="527215"/>
            <a:ext cx="4752527" cy="1208871"/>
          </a:xfrm>
        </p:spPr>
        <p:txBody>
          <a:bodyPr/>
          <a:lstStyle/>
          <a:p>
            <a:r>
              <a:rPr lang="de-DE"/>
              <a:t>J+S-Dokumente digital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9DED88-B386-762E-59BD-6B974F88D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976" y="2780928"/>
            <a:ext cx="5760640" cy="3205872"/>
          </a:xfrm>
        </p:spPr>
        <p:txBody>
          <a:bodyPr/>
          <a:lstStyle/>
          <a:p>
            <a:r>
              <a:rPr lang="de-DE" dirty="0"/>
              <a:t>Alle J+S-Broschüren LS/T sowie das J+S-Manual Grundlagen stehen aktiven J+S-Leitenden LS/T im J+S-</a:t>
            </a:r>
            <a:r>
              <a:rPr lang="de-DE" dirty="0" err="1"/>
              <a:t>Leitendenbereich</a:t>
            </a:r>
            <a:r>
              <a:rPr lang="de-DE" dirty="0"/>
              <a:t> digital zur Verfügung.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hlinkClick r:id="rId3"/>
              </a:rPr>
              <a:t>Zum J+S-</a:t>
            </a:r>
            <a:r>
              <a:rPr lang="de-DE" b="1" dirty="0" err="1">
                <a:hlinkClick r:id="rId3"/>
              </a:rPr>
              <a:t>Loginbereich</a:t>
            </a:r>
            <a:endParaRPr lang="de-DE" b="1" dirty="0"/>
          </a:p>
          <a:p>
            <a:r>
              <a:rPr lang="de-DE" b="1" dirty="0"/>
              <a:t>	</a:t>
            </a:r>
            <a:r>
              <a:rPr lang="de-DE" dirty="0"/>
              <a:t>Username: lagersport-trekking</a:t>
            </a:r>
            <a:br>
              <a:rPr lang="de-DE" dirty="0"/>
            </a:br>
            <a:r>
              <a:rPr lang="de-DE" dirty="0"/>
              <a:t>	Passwort: 4JiWg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/>
          </a:p>
          <a:p>
            <a:endParaRPr lang="de-DE" dirty="0"/>
          </a:p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FFC153-1EB3-D493-445F-D156D213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CE255-FE2A-E800-D0D2-CDDA66D0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1F9149F-1559-B111-BF0C-F11CD12981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7615"/>
          <a:stretch/>
        </p:blipFill>
        <p:spPr>
          <a:xfrm>
            <a:off x="0" y="0"/>
            <a:ext cx="5399088" cy="6858000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54BA805-F75F-9AF7-9F63-7FE0EDF23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911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7F24A-9A66-E3CA-94F5-0F2E0EAE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J+S-Leihmaterial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D6BE4F-342D-A411-041D-DF29A382D4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88D7BA-B2A6-09A3-96AC-81823DF3AE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1A7B3379-6C7A-89F9-1DDD-9CEF605999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r="16101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48E5987-FBF9-F504-E7CE-E5A3025BAD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720C3F7-13C0-2B7F-519D-003890893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1484784"/>
            <a:ext cx="5256000" cy="5365130"/>
          </a:xfrm>
        </p:spPr>
        <p:txBody>
          <a:bodyPr/>
          <a:lstStyle/>
          <a:p>
            <a:r>
              <a:rPr lang="de-DE" dirty="0"/>
              <a:t>Das </a:t>
            </a:r>
            <a:r>
              <a:rPr lang="de-DE" b="1" dirty="0"/>
              <a:t>J+S-Leihmaterial kannst du direkt über die J+S-Datenbank bestellen </a:t>
            </a:r>
            <a:r>
              <a:rPr lang="de-DE" dirty="0"/>
              <a:t>– fast wie online Shopping.</a:t>
            </a:r>
            <a:br>
              <a:rPr lang="de-DE" dirty="0"/>
            </a:br>
            <a:endParaRPr lang="de-DE" dirty="0"/>
          </a:p>
          <a:p>
            <a:r>
              <a:rPr lang="de-DE" dirty="0"/>
              <a:t>Bitte beachte dabei: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strikte Bestellfrist von </a:t>
            </a:r>
            <a:r>
              <a:rPr lang="de-DE" b="1" dirty="0"/>
              <a:t>5 Wochen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Auftragsbestätigung kommt per </a:t>
            </a:r>
            <a:r>
              <a:rPr lang="de-DE" b="1" dirty="0"/>
              <a:t>Briefpost</a:t>
            </a:r>
            <a:r>
              <a:rPr lang="de-DE" dirty="0"/>
              <a:t> zwei Wochen vor dem Auslieferungsdatum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Unkostenbeitrag von </a:t>
            </a:r>
            <a:r>
              <a:rPr lang="de-DE" b="1" dirty="0"/>
              <a:t>CHF 0.60 pro Kg </a:t>
            </a:r>
            <a:r>
              <a:rPr lang="de-DE" dirty="0"/>
              <a:t>Material inkl. Verpackung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Nur so viel wie nötig bestellen, bei Erhalt das Material auf Vollständigkeit überprüfen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Bei Problemen direkt das Leihmaterialcenter in Thun kontaktieren und partnerschaftlich nach Lösungen suchen.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1" indent="0">
              <a:buNone/>
            </a:pPr>
            <a:r>
              <a:rPr lang="de-DE" b="1" dirty="0">
                <a:sym typeface="Wingdings" panose="05000000000000000000" pitchFamily="2" charset="2"/>
                <a:hlinkClick r:id="rId3"/>
              </a:rPr>
              <a:t> zum Video</a:t>
            </a:r>
            <a:r>
              <a:rPr lang="de-DE" b="1" dirty="0">
                <a:sym typeface="Wingdings" panose="05000000000000000000" pitchFamily="2" charset="2"/>
              </a:rPr>
              <a:t>	 </a:t>
            </a:r>
            <a:r>
              <a:rPr lang="de-DE" b="1" dirty="0">
                <a:sym typeface="Wingdings" panose="05000000000000000000" pitchFamily="2" charset="2"/>
                <a:hlinkClick r:id="rId4"/>
              </a:rPr>
              <a:t> zum Leitfaden</a:t>
            </a:r>
            <a:br>
              <a:rPr lang="de-DE" b="1" dirty="0">
                <a:sym typeface="Wingdings" panose="05000000000000000000" pitchFamily="2" charset="2"/>
              </a:rPr>
            </a:br>
            <a:r>
              <a:rPr lang="de-DE" b="1" dirty="0">
                <a:sym typeface="Wingdings" panose="05000000000000000000" pitchFamily="2" charset="2"/>
                <a:hlinkClick r:id="rId5"/>
              </a:rPr>
              <a:t> Checkliste Leihmaterialempfang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6117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55EC7-BB82-8286-99BF-960E9471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Landeskarten-bestellung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FC578-C522-A0CB-F684-09E8879245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/>
              <a:t>Auch die </a:t>
            </a:r>
            <a:r>
              <a:rPr lang="de-DE" b="1"/>
              <a:t>swisstopo Landeskarten werden direkt über die J+S-Datenbank bestellt.</a:t>
            </a:r>
          </a:p>
          <a:p>
            <a:endParaRPr lang="de-DE"/>
          </a:p>
          <a:p>
            <a:r>
              <a:rPr lang="de-DE"/>
              <a:t>Bitte beachte: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Strikte Bestellfrist von </a:t>
            </a:r>
            <a:r>
              <a:rPr lang="de-DE" b="1"/>
              <a:t>3 Wochen </a:t>
            </a:r>
            <a:r>
              <a:rPr lang="de-DE"/>
              <a:t>vor Lieferdatum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1x Landeskarte pro 3TN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22E929-0266-CADD-C0B5-D8B92A17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17AD52-05A7-E1C2-DA50-9A36FF14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  <p:pic>
        <p:nvPicPr>
          <p:cNvPr id="12" name="Bildplatzhalter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DA7F8B6-B3FF-F853-7FB7-0E5C4016F7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0637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E6169E6-38E6-E4FC-A70C-B6F6D14CEA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9523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00C5B-4D7D-9624-561D-7572B3DBB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Aktualisierung </a:t>
            </a:r>
            <a:r>
              <a:rPr lang="de-DE" err="1"/>
              <a:t>hering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98F7F4-429B-2A79-6213-8253BA6726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510449-1E53-12F9-963B-67761D16AC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14</a:t>
            </a:fld>
            <a:endParaRPr lang="de-CH"/>
          </a:p>
        </p:txBody>
      </p:sp>
      <p:pic>
        <p:nvPicPr>
          <p:cNvPr id="10" name="Bildplatzhalter 9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10219827-B5FD-76CD-35BB-A65206BD64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20194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E4F4FE-AF9E-0DB3-EE34-3873138B89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C59DFE6-EC88-B5C9-CC6A-91FAAA397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958512"/>
          </a:xfrm>
        </p:spPr>
        <p:txBody>
          <a:bodyPr/>
          <a:lstStyle/>
          <a:p>
            <a:r>
              <a:rPr lang="de-DE"/>
              <a:t>Die neue nationale Datenbank für Sport (NDS) von J+S bedeutete einiges an Änderungen im administrativen Ablauf der Lagerplanung und so wurde 2023 der Hering (digital und </a:t>
            </a:r>
            <a:r>
              <a:rPr lang="de-DE" err="1"/>
              <a:t>pdf</a:t>
            </a:r>
            <a:r>
              <a:rPr lang="de-DE"/>
              <a:t>) aktualisiert.</a:t>
            </a:r>
          </a:p>
          <a:p>
            <a:endParaRPr lang="de-DE"/>
          </a:p>
          <a:p>
            <a:r>
              <a:rPr lang="de-DE"/>
              <a:t>Da noch immer Änderungen vorkommen können, bitten wir euch fortlaufend den Hering aus dem PBS-Download herunterzuladen um immer mit der aktuellsten Variante zu arbeiten.</a:t>
            </a:r>
          </a:p>
          <a:p>
            <a:endParaRPr lang="de-DE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>
                <a:sym typeface="Wingdings" panose="05000000000000000000" pitchFamily="2" charset="2"/>
                <a:hlinkClick r:id="rId4"/>
              </a:rPr>
              <a:t>Zum digitalen Hering</a:t>
            </a:r>
            <a:endParaRPr lang="de-CH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850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33CD6-8FFC-08BE-9BA0-FD68D385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848" y="527215"/>
            <a:ext cx="5904151" cy="1208871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/>
              <a:t>Lebens- und Gesundheitskompetenzen</a:t>
            </a:r>
            <a:endParaRPr lang="de-CH" sz="28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819EB0-5507-285F-73AC-6C66430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317750"/>
            <a:ext cx="5255999" cy="33083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Jugend+Sport will zusammen mit dem Präventionsprogramm cool and clean Kinder und Jugendliche durch den Sport fürs Leben stärken. Im </a:t>
            </a:r>
            <a:r>
              <a:rPr lang="de-DE" err="1"/>
              <a:t>Erklärfilm</a:t>
            </a:r>
            <a:r>
              <a:rPr lang="de-DE"/>
              <a:t> „Förderung von Lebens- und Gesundheitskompetenzen“ ist zu sehen, wie J+S-Leitende Kinder und Jugendliche nicht nur im Sport gut fördern können. Cool and clean stellen zusätzlich Spielideen zur Verfügung, um diese Kompetenzen spielerisch zu erlernen.</a:t>
            </a:r>
          </a:p>
          <a:p>
            <a:pPr>
              <a:spcAft>
                <a:spcPts val="600"/>
              </a:spcAft>
            </a:pPr>
            <a:endParaRPr lang="de-DE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DE" b="1">
                <a:hlinkClick r:id="rId3"/>
              </a:rPr>
              <a:t>zum Video</a:t>
            </a:r>
            <a:r>
              <a:rPr lang="de-DE"/>
              <a:t>	</a:t>
            </a:r>
            <a:r>
              <a:rPr lang="de-DE" b="1">
                <a:sym typeface="Wingdings" panose="05000000000000000000" pitchFamily="2" charset="2"/>
                <a:hlinkClick r:id="rId4"/>
              </a:rPr>
              <a:t> </a:t>
            </a:r>
            <a:r>
              <a:rPr lang="de-DE" b="1">
                <a:hlinkClick r:id="rId4"/>
              </a:rPr>
              <a:t>zur </a:t>
            </a:r>
            <a:r>
              <a:rPr lang="de-DE" b="1" err="1">
                <a:hlinkClick r:id="rId4"/>
              </a:rPr>
              <a:t>cool&amp;clean</a:t>
            </a:r>
            <a:r>
              <a:rPr lang="de-DE" b="1">
                <a:hlinkClick r:id="rId4"/>
              </a:rPr>
              <a:t> Webpage</a:t>
            </a:r>
            <a:endParaRPr lang="de-DE" b="1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30D748-7321-A9A2-2BA6-DFDFCB9C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E680016F-7E03-B3E3-93FC-09688146EA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8"/>
          <a:stretch/>
        </p:blipFill>
        <p:spPr>
          <a:xfrm>
            <a:off x="20" y="10"/>
            <a:ext cx="5399068" cy="6857990"/>
          </a:xfrm>
          <a:noFill/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C7AA93E-F30D-5D76-9A5D-B6F427601F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6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2A7C6-50B7-33D4-8FEC-853CA9E3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rmAutofit/>
          </a:bodyPr>
          <a:lstStyle/>
          <a:p>
            <a:r>
              <a:rPr lang="de-DE" sz="3700"/>
              <a:t>J+S-Anpassungen Seit 01.12.2022</a:t>
            </a:r>
            <a:endParaRPr lang="de-CH" sz="370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1CD984ED-7F06-E958-627C-EA4DDFA0168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28.10.2023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99A371-C37E-E973-8542-CE3F7F198A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C2D93C4-DFB0-5B15-1A54-FF517BAEF67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283"/>
          <a:stretch/>
        </p:blipFill>
        <p:spPr>
          <a:xfrm>
            <a:off x="6486526" y="2034"/>
            <a:ext cx="5705475" cy="6847880"/>
          </a:xfrm>
          <a:noFill/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0EF9ECE-5150-E168-347C-19F32936FF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4323005-E409-99CF-3926-EB5F3C0A4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/>
              <a:t>Neue Terminologie Zielgruppen</a:t>
            </a:r>
            <a:br>
              <a:rPr lang="de-DE" sz="1600"/>
            </a:br>
            <a:r>
              <a:rPr lang="de-DE" sz="1600"/>
              <a:t>Die beiden Zielgruppen „Kindersport“ und „Jugendsport“ werden auf „Kinder“ und „Jugendliche“ unbenannt.</a:t>
            </a:r>
            <a:br>
              <a:rPr lang="de-DE" sz="1600"/>
            </a:br>
            <a:r>
              <a:rPr lang="de-DE" sz="1600">
                <a:sym typeface="Wingdings" panose="05000000000000000000" pitchFamily="2" charset="2"/>
              </a:rPr>
              <a:t> J+S-Leiter*in LS/T Kindersport = </a:t>
            </a:r>
            <a:r>
              <a:rPr lang="de-DE" sz="1600" b="1">
                <a:sym typeface="Wingdings" panose="05000000000000000000" pitchFamily="2" charset="2"/>
              </a:rPr>
              <a:t>J+S-Leiter*in LS/T Kinder</a:t>
            </a:r>
            <a:br>
              <a:rPr lang="de-DE" sz="1700"/>
            </a:br>
            <a:endParaRPr lang="de-DE" sz="17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700" b="1"/>
              <a:t>Bewilligung von Aktivitäten im Sicherheitsbereich</a:t>
            </a:r>
            <a:br>
              <a:rPr lang="de-DE" sz="1700"/>
            </a:br>
            <a:r>
              <a:rPr lang="de-DE" sz="1700"/>
              <a:t>Wird im Lager eine Aktivität im Sicherheitsbereich angeboten, muss diese Aktivität von einer*m J+S-Expert*in mit dem entsprechenden Zusatz geprüft werden. Neu muss diese Person vorgängig in der J+S-Datenbank erfasst werden.</a:t>
            </a:r>
            <a:endParaRPr lang="de-CH" sz="1700"/>
          </a:p>
        </p:txBody>
      </p:sp>
    </p:spTree>
    <p:extLst>
      <p:ext uri="{BB962C8B-B14F-4D97-AF65-F5344CB8AC3E}">
        <p14:creationId xmlns:p14="http://schemas.microsoft.com/office/powerpoint/2010/main" val="307821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A3B82-A9FC-CA9B-F7D4-3D81F0D0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100"/>
              <a:t>J+S-Anpassungen Seit 01.12.2022</a:t>
            </a:r>
            <a:endParaRPr lang="de-CH" sz="31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7DD04-F2E0-B7AD-A963-BE2C44499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b="1"/>
              <a:t>Neue subventionsrelevante </a:t>
            </a:r>
            <a:r>
              <a:rPr lang="de-DE" sz="1500" b="1" err="1"/>
              <a:t>Gruppengrösse</a:t>
            </a:r>
            <a:br>
              <a:rPr lang="de-DE" sz="1500"/>
            </a:br>
            <a:r>
              <a:rPr lang="de-DE" sz="1500"/>
              <a:t>Die subventionsrelevante </a:t>
            </a:r>
            <a:r>
              <a:rPr lang="de-DE" sz="1500" err="1"/>
              <a:t>Gruppengrösse</a:t>
            </a:r>
            <a:r>
              <a:rPr lang="de-DE" sz="1500"/>
              <a:t> ist neu 24 Kinder/Jugendliche, pro zusätzliche 12 Teilnehmende wird eine weitere J+S-Leitungsperson benötigt.</a:t>
            </a:r>
            <a:br>
              <a:rPr lang="de-DE" sz="1500"/>
            </a:br>
            <a:r>
              <a:rPr lang="de-DE" sz="1500"/>
              <a:t>= 24 + 12 + 12 + 12…</a:t>
            </a:r>
            <a:br>
              <a:rPr lang="de-DE" sz="1500"/>
            </a:br>
            <a:endParaRPr lang="de-DE" sz="150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b="1"/>
              <a:t>Überschreitung der </a:t>
            </a:r>
            <a:r>
              <a:rPr lang="de-DE" sz="1500" b="1" err="1"/>
              <a:t>Gruppengrösse</a:t>
            </a:r>
            <a:br>
              <a:rPr lang="de-DE" sz="1500" b="1"/>
            </a:br>
            <a:r>
              <a:rPr lang="de-DE" sz="1500"/>
              <a:t>Bisher wurden bei Überschreitung der subventionsrelevanten </a:t>
            </a:r>
            <a:r>
              <a:rPr lang="de-DE" sz="1500" err="1"/>
              <a:t>Gruppengrösse</a:t>
            </a:r>
            <a:r>
              <a:rPr lang="de-DE" sz="1500"/>
              <a:t> keine Subventionen ausbezahlt. Neu werden trotzdem die J+S-Beiträge für die maximale TN-Anzahl innerhalb der erlaubten </a:t>
            </a:r>
            <a:r>
              <a:rPr lang="de-DE" sz="1500" err="1"/>
              <a:t>Gruppengrösse</a:t>
            </a:r>
            <a:r>
              <a:rPr lang="de-DE" sz="1500"/>
              <a:t> ausbezahlt.</a:t>
            </a:r>
            <a:br>
              <a:rPr lang="de-DE" sz="1500"/>
            </a:br>
            <a:br>
              <a:rPr lang="de-DE" sz="1500"/>
            </a:br>
            <a:r>
              <a:rPr lang="de-DE" sz="1500"/>
              <a:t>Es ist Aufgabe der*s hauptverantwortlichen Leiter*in die </a:t>
            </a:r>
            <a:r>
              <a:rPr lang="de-DE" sz="1500" err="1"/>
              <a:t>Gruppengrösse</a:t>
            </a:r>
            <a:r>
              <a:rPr lang="de-DE" sz="1500"/>
              <a:t> der geplanten Aktivität entsprechend festzulegen.</a:t>
            </a:r>
            <a:br>
              <a:rPr lang="de-DE" sz="1500" b="1"/>
            </a:br>
            <a:endParaRPr lang="de-DE" sz="1500" b="1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CH" sz="1500" b="1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03CD09-690D-30FB-1D42-EB29D469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61927C5-2EFE-54A6-D277-0213DE5106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b="3430"/>
          <a:stretch/>
        </p:blipFill>
        <p:spPr>
          <a:xfrm>
            <a:off x="20" y="10"/>
            <a:ext cx="5399068" cy="6857990"/>
          </a:xfrm>
          <a:noFill/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F685118-CE3A-1815-61CB-C626AB20C1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E9ABDB-2294-2916-2250-659555BA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241160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42A58D-E4D2-4708-BB7D-BA9BDBA8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534A84-1FA9-46DD-948D-C09280F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3EB387-8CE3-4C97-9AC9-52785957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D54846-497D-41EA-91F3-95DB506F55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 noProof="0"/>
              <a:t>Vielen dank für dein engagement!</a:t>
            </a:r>
          </a:p>
        </p:txBody>
      </p:sp>
    </p:spTree>
    <p:extLst>
      <p:ext uri="{BB962C8B-B14F-4D97-AF65-F5344CB8AC3E}">
        <p14:creationId xmlns:p14="http://schemas.microsoft.com/office/powerpoint/2010/main" val="22001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168289-54FC-42CF-B352-AC693C27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E9FB3-5ABF-430B-8C5C-D050E110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032069"/>
          </a:xfrm>
        </p:spPr>
        <p:txBody>
          <a:bodyPr/>
          <a:lstStyle/>
          <a:p>
            <a:r>
              <a:rPr lang="de-CH" noProof="0"/>
              <a:t>Digitale Sammlungen der PBS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4037442-F5D6-BF48-91E3-6BA9491CDD7D}"/>
              </a:ext>
            </a:extLst>
          </p:cNvPr>
          <p:cNvSpPr/>
          <p:nvPr/>
        </p:nvSpPr>
        <p:spPr>
          <a:xfrm>
            <a:off x="6084814" y="1559285"/>
            <a:ext cx="4834975" cy="19066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/>
              <a:t>Das „kleine </a:t>
            </a:r>
            <a:r>
              <a:rPr lang="de-DE" sz="1400" noProof="0" err="1"/>
              <a:t>cudesch</a:t>
            </a:r>
            <a:r>
              <a:rPr lang="de-DE" sz="1400" noProof="0"/>
              <a:t>“ – die digitale Pfadi Toolbox mit den wichtigsten Punkten aus dem </a:t>
            </a:r>
            <a:r>
              <a:rPr lang="de-DE" sz="1400" noProof="0" err="1"/>
              <a:t>Cudesch</a:t>
            </a:r>
            <a:r>
              <a:rPr lang="de-DE" sz="1400" noProof="0"/>
              <a:t>.</a:t>
            </a:r>
          </a:p>
          <a:p>
            <a:endParaRPr lang="de-DE" sz="1400" b="1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noProof="0">
                <a:sym typeface="Wingdings" panose="05000000000000000000" pitchFamily="2" charset="2"/>
                <a:hlinkClick r:id="rId3"/>
              </a:rPr>
              <a:t>zum </a:t>
            </a:r>
            <a:r>
              <a:rPr lang="de-DE" sz="1400" b="1" noProof="0" err="1">
                <a:sym typeface="Wingdings" panose="05000000000000000000" pitchFamily="2" charset="2"/>
                <a:hlinkClick r:id="rId3"/>
              </a:rPr>
              <a:t>cudeschin</a:t>
            </a:r>
            <a:endParaRPr lang="de-DE" sz="1400" b="1" noProof="0">
              <a:sym typeface="Wingdings" panose="05000000000000000000" pitchFamily="2" charset="2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15BFC26-B7FD-2181-6481-B341A033C6BB}"/>
              </a:ext>
            </a:extLst>
          </p:cNvPr>
          <p:cNvSpPr/>
          <p:nvPr/>
        </p:nvSpPr>
        <p:spPr>
          <a:xfrm>
            <a:off x="1060455" y="1559284"/>
            <a:ext cx="4880344" cy="190668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/>
              <a:t>Das </a:t>
            </a:r>
            <a:r>
              <a:rPr lang="de-DE" sz="1400" noProof="0" err="1"/>
              <a:t>cudesch</a:t>
            </a:r>
            <a:r>
              <a:rPr lang="de-DE" sz="1400" noProof="0"/>
              <a:t> ist das zentrale Handbuch für deine Leitungstätigkeit in der Pfadi.</a:t>
            </a:r>
          </a:p>
          <a:p>
            <a:endParaRPr lang="de-DE" sz="1400" b="1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>
                <a:hlinkClick r:id="rId4"/>
              </a:rPr>
              <a:t>zum digitalen </a:t>
            </a:r>
            <a:r>
              <a:rPr lang="de-DE" sz="1400" b="1" err="1">
                <a:hlinkClick r:id="rId4"/>
              </a:rPr>
              <a:t>cudesch</a:t>
            </a:r>
            <a:endParaRPr lang="de-DE" sz="1400" b="1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DBFEC8D-FCF5-4943-F8CD-9CDF891FC7F7}"/>
              </a:ext>
            </a:extLst>
          </p:cNvPr>
          <p:cNvSpPr/>
          <p:nvPr/>
        </p:nvSpPr>
        <p:spPr>
          <a:xfrm>
            <a:off x="1055440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/>
              <a:t>Das EHB wird den frisch gebackenen Expert*innen im Topkurs verteilt. Digital findest du die aktuelle Version aller Dokumente der Bundesebene.</a:t>
            </a:r>
          </a:p>
          <a:p>
            <a:endParaRPr lang="de-DE" sz="1400" b="1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>
                <a:hlinkClick r:id="rId5"/>
              </a:rPr>
              <a:t>zum digitalen EHB</a:t>
            </a:r>
            <a:endParaRPr lang="de-DE" sz="1400" b="1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363D425-52A6-8DAA-AE56-E21A6737A04F}"/>
              </a:ext>
            </a:extLst>
          </p:cNvPr>
          <p:cNvSpPr/>
          <p:nvPr/>
        </p:nvSpPr>
        <p:spPr>
          <a:xfrm>
            <a:off x="6062129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/>
              <a:t>Auf dem digitalen </a:t>
            </a:r>
            <a:r>
              <a:rPr lang="de-DE" sz="1400" noProof="0" err="1"/>
              <a:t>Coachportal</a:t>
            </a:r>
            <a:r>
              <a:rPr lang="de-DE" sz="1400" noProof="0"/>
              <a:t> finden Coaches alle aktuellen Unterlagen, die sie in ihrer </a:t>
            </a:r>
            <a:r>
              <a:rPr lang="de-DE" sz="1400" err="1"/>
              <a:t>Betreuungsl</a:t>
            </a:r>
            <a:r>
              <a:rPr lang="de-DE" sz="1400" noProof="0" err="1"/>
              <a:t>aufbahn</a:t>
            </a:r>
            <a:r>
              <a:rPr lang="de-DE" sz="1400" noProof="0"/>
              <a:t> brauchen.</a:t>
            </a:r>
          </a:p>
          <a:p>
            <a:endParaRPr lang="de-DE" sz="1400" b="1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>
                <a:hlinkClick r:id="rId6"/>
              </a:rPr>
              <a:t>zum </a:t>
            </a:r>
            <a:r>
              <a:rPr lang="de-DE" sz="1400" b="1" err="1">
                <a:hlinkClick r:id="rId6"/>
              </a:rPr>
              <a:t>Coachportal</a:t>
            </a:r>
            <a:endParaRPr lang="de-DE" sz="1400" b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70C90E-D0B8-F536-95AC-EEA4E22F91CC}"/>
              </a:ext>
            </a:extLst>
          </p:cNvPr>
          <p:cNvSpPr txBox="1"/>
          <p:nvPr/>
        </p:nvSpPr>
        <p:spPr>
          <a:xfrm rot="16200000">
            <a:off x="-437962" y="237412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>
                <a:solidFill>
                  <a:schemeClr val="accent1"/>
                </a:solidFill>
              </a:rPr>
              <a:t>Leitende</a:t>
            </a:r>
            <a:endParaRPr lang="de-CH" b="1">
              <a:solidFill>
                <a:schemeClr val="accent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637F6A-8D7C-C95A-C211-A2FE9C3E8522}"/>
              </a:ext>
            </a:extLst>
          </p:cNvPr>
          <p:cNvSpPr txBox="1"/>
          <p:nvPr/>
        </p:nvSpPr>
        <p:spPr>
          <a:xfrm rot="16200000">
            <a:off x="-437962" y="435587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>
                <a:solidFill>
                  <a:schemeClr val="accent5"/>
                </a:solidFill>
              </a:rPr>
              <a:t>Expert*innen</a:t>
            </a:r>
            <a:endParaRPr lang="de-CH" b="1">
              <a:solidFill>
                <a:schemeClr val="accent5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5714828-77A1-B688-BDC4-5535631EFB76}"/>
              </a:ext>
            </a:extLst>
          </p:cNvPr>
          <p:cNvSpPr txBox="1"/>
          <p:nvPr/>
        </p:nvSpPr>
        <p:spPr>
          <a:xfrm rot="16200000">
            <a:off x="10268324" y="4355876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>
                <a:solidFill>
                  <a:schemeClr val="accent6"/>
                </a:solidFill>
              </a:rPr>
              <a:t>Coaches</a:t>
            </a:r>
            <a:endParaRPr lang="de-CH" b="1">
              <a:solidFill>
                <a:schemeClr val="accent6"/>
              </a:solidFill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0BC64EC-78AA-8955-3CFF-A115EBB9EFDC}"/>
              </a:ext>
            </a:extLst>
          </p:cNvPr>
          <p:cNvSpPr/>
          <p:nvPr/>
        </p:nvSpPr>
        <p:spPr>
          <a:xfrm>
            <a:off x="3428351" y="5447718"/>
            <a:ext cx="4880344" cy="13023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/>
              <a:t>ALPHA – Das Hilfsmittel für Abteilungsleitende voller Tipps und Tricks für den AL-Alltag mit ganz vielen Beispielunterlagen.</a:t>
            </a:r>
          </a:p>
          <a:p>
            <a:endParaRPr lang="de-DE" sz="1400" b="1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>
                <a:hlinkClick r:id="rId7"/>
              </a:rPr>
              <a:t>zum ALPHA   </a:t>
            </a:r>
            <a:r>
              <a:rPr lang="de-DE" sz="1400" b="1">
                <a:sym typeface="Wingdings" panose="05000000000000000000" pitchFamily="2" charset="2"/>
              </a:rPr>
              <a:t> </a:t>
            </a:r>
            <a:r>
              <a:rPr lang="de-DE" sz="1400" b="1">
                <a:sym typeface="Wingdings" panose="05000000000000000000" pitchFamily="2" charset="2"/>
                <a:hlinkClick r:id="rId8"/>
              </a:rPr>
              <a:t>zu den dazugehörigen Unterlagen</a:t>
            </a:r>
            <a:endParaRPr lang="de-DE" sz="1400" b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63E29F-079E-8D07-8F8B-ED3255AC8336}"/>
              </a:ext>
            </a:extLst>
          </p:cNvPr>
          <p:cNvSpPr txBox="1"/>
          <p:nvPr/>
        </p:nvSpPr>
        <p:spPr>
          <a:xfrm rot="16200000">
            <a:off x="2197480" y="5960384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>
                <a:solidFill>
                  <a:schemeClr val="accent3"/>
                </a:solidFill>
              </a:rPr>
              <a:t>AL</a:t>
            </a:r>
            <a:endParaRPr lang="de-CH" b="1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3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7091BF9-A522-76A6-A1EB-E9CE8551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Ethik in der </a:t>
            </a:r>
            <a:r>
              <a:rPr lang="de-DE" err="1"/>
              <a:t>PFadi</a:t>
            </a:r>
            <a:endParaRPr lang="de-CH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5E16F6-42F6-B568-4B9F-724A84A9F3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FAC1EF-1C06-749B-0563-291FE76B9E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7" name="Bildplatzhalter 6" descr="Ein Bild, das Person, Kleidung, Gras, draußen enthält.&#10;&#10;Automatisch generierte Beschreibung">
            <a:extLst>
              <a:ext uri="{FF2B5EF4-FFF2-40B4-BE49-F238E27FC236}">
                <a16:creationId xmlns:a16="http://schemas.microsoft.com/office/drawing/2014/main" id="{BE035A9C-0141-1A4A-FAE9-4C95FA9AD0B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r="26858"/>
          <a:stretch>
            <a:fillRect/>
          </a:stretch>
        </p:blipFill>
        <p:spPr>
          <a:xfrm>
            <a:off x="6486525" y="10120"/>
            <a:ext cx="5705475" cy="6847880"/>
          </a:xfr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52039FD-981E-3EF8-9724-4400B616BB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1F74FDE-AFC8-20CF-1D56-EA5427D00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063750"/>
            <a:ext cx="5600350" cy="4546600"/>
          </a:xfrm>
        </p:spPr>
        <p:txBody>
          <a:bodyPr/>
          <a:lstStyle/>
          <a:p>
            <a:r>
              <a:rPr lang="de-DE"/>
              <a:t>Die PBS setzt sich für gesunde, respektvolle und faire Aktivitäten ein. Sie lebt diese Werte, indem sie - sowie ihre Organe und Mitglieder - ihrem Gegenüber mit Respekt begegnet, transparent handelt und kommuniziert.</a:t>
            </a:r>
          </a:p>
          <a:p>
            <a:endParaRPr lang="de-DE"/>
          </a:p>
          <a:p>
            <a:r>
              <a:rPr lang="de-DE"/>
              <a:t>Ergänzend zu den </a:t>
            </a:r>
            <a:r>
              <a:rPr lang="de-DE">
                <a:hlinkClick r:id="rId4"/>
              </a:rPr>
              <a:t>Werten der Pfadi </a:t>
            </a:r>
            <a:r>
              <a:rPr lang="de-DE"/>
              <a:t>anerkennt die PBS seit 2022 die </a:t>
            </a:r>
            <a:r>
              <a:rPr lang="de-DE">
                <a:hlinkClick r:id="rId5"/>
              </a:rPr>
              <a:t>Ethik-Charta von Swiss Olympic </a:t>
            </a:r>
            <a:r>
              <a:rPr lang="de-DE"/>
              <a:t>und des Bundesamtes für Sport sowie das </a:t>
            </a:r>
            <a:r>
              <a:rPr lang="de-DE">
                <a:hlinkClick r:id="rId6"/>
              </a:rPr>
              <a:t>Ethik-Statut des Schweizer Sports</a:t>
            </a:r>
            <a:r>
              <a:rPr lang="de-DE"/>
              <a:t> und verbreitet deren Prinzipien unter ihren Mitgliedern.</a:t>
            </a:r>
          </a:p>
          <a:p>
            <a:endParaRPr lang="de-DE"/>
          </a:p>
          <a:p>
            <a:r>
              <a:rPr lang="de-DE"/>
              <a:t>Im FAQ findest du heraus, was das genau </a:t>
            </a:r>
            <a:r>
              <a:rPr lang="de-DE" err="1"/>
              <a:t>heissen</a:t>
            </a:r>
            <a:r>
              <a:rPr lang="de-DE"/>
              <a:t> soll und was das mit deinem Pfadi-Alltag zu tun hat:</a:t>
            </a:r>
          </a:p>
          <a:p>
            <a:endParaRPr lang="de-DE"/>
          </a:p>
          <a:p>
            <a:r>
              <a:rPr lang="de-DE">
                <a:sym typeface="Wingdings" panose="05000000000000000000" pitchFamily="2" charset="2"/>
              </a:rPr>
              <a:t>	 </a:t>
            </a:r>
            <a:r>
              <a:rPr lang="de-DE">
                <a:sym typeface="Wingdings" panose="05000000000000000000" pitchFamily="2" charset="2"/>
                <a:hlinkClick r:id="rId7"/>
              </a:rPr>
              <a:t>Alles rund ums Thema „Ethik in der Pfadi“.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045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B1665-8CF9-CB01-77BE-D1F077D1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Präventions-tool PSA</a:t>
            </a:r>
            <a:endParaRPr lang="de-CH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5CC4B12-0E61-8061-8564-9BF4F90256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/>
              <a:t>Das PSA-Wimmelbild hilft dir auf interaktive Weise das Thema Prävention sexueller Ausbeutung in der Pfadi in deiner Abteilung anzusprechen und das Begleitschreiben bietet dir weiterführende Informationen sowie konkrete Anwendungsideen.</a:t>
            </a:r>
          </a:p>
          <a:p>
            <a:endParaRPr lang="de-DE"/>
          </a:p>
          <a:p>
            <a:r>
              <a:rPr lang="de-DE" b="1">
                <a:sym typeface="Wingdings" panose="05000000000000000000" pitchFamily="2" charset="2"/>
                <a:hlinkClick r:id="rId2"/>
              </a:rPr>
              <a:t> zu den Präventionstool</a:t>
            </a:r>
            <a:endParaRPr lang="de-CH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80AE23-EB2D-B709-8585-45CCF039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40512C-BEB4-0636-084E-B5136EE0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13" name="Bildplatzhalter 12" descr="Ein Bild, das Cartoon, Animierter Cartoon, Fiktion enthält.&#10;&#10;Automatisch generierte Beschreibung">
            <a:extLst>
              <a:ext uri="{FF2B5EF4-FFF2-40B4-BE49-F238E27FC236}">
                <a16:creationId xmlns:a16="http://schemas.microsoft.com/office/drawing/2014/main" id="{6A633667-60C8-761C-0F4E-41A017E843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r="27780"/>
          <a:stretch/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9F71DE-F0C1-E9BC-1669-E6065B6B33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880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F1454-6065-346F-2451-A7EDACC6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Offen für alle</a:t>
            </a:r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7E4992-C807-AD85-E1EC-9077AFE0B9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6AA59F1E-8C31-D2CE-38E5-921344ED9B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r="5221"/>
          <a:stretch/>
        </p:blipFill>
        <p:spPr>
          <a:xfrm>
            <a:off x="6486526" y="15190"/>
            <a:ext cx="5705475" cy="6847880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5D785B-C0D1-A1F9-A01C-AF9977CF41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CB76E8-7C4F-1FFC-5DB2-251E17C9FB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/>
              <a:t>Das Dossier „Offen für alle“ thematisiert in 10 Merkblättern die Themen</a:t>
            </a:r>
          </a:p>
          <a:p>
            <a:endParaRPr lang="de-DE"/>
          </a:p>
          <a:p>
            <a:r>
              <a:rPr lang="de-DE"/>
              <a:t>Sexismus, </a:t>
            </a:r>
            <a:r>
              <a:rPr lang="de-DE" err="1"/>
              <a:t>Inter</a:t>
            </a:r>
            <a:r>
              <a:rPr lang="de-DE"/>
              <a:t>*, </a:t>
            </a:r>
            <a:r>
              <a:rPr lang="de-DE" err="1"/>
              <a:t>geschlechter</a:t>
            </a:r>
            <a:r>
              <a:rPr lang="de-DE"/>
              <a:t> Stereotype, Trans, geschlechtersensible Sprache, Rassismus, LGBTQIA*, Migrationsvielfalt, Coming- out und Flucht </a:t>
            </a:r>
          </a:p>
          <a:p>
            <a:endParaRPr lang="de-DE"/>
          </a:p>
          <a:p>
            <a:r>
              <a:rPr lang="de-DE"/>
              <a:t>und bietet dir eine handliche Checkliste für einen inklusiveren </a:t>
            </a:r>
            <a:r>
              <a:rPr lang="de-DE" err="1"/>
              <a:t>Pfadialltag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 b="1">
                <a:sym typeface="Wingdings" panose="05000000000000000000" pitchFamily="2" charset="2"/>
                <a:hlinkClick r:id="rId4"/>
              </a:rPr>
              <a:t> Zum Dossier</a:t>
            </a:r>
            <a:endParaRPr lang="de-CH" b="1"/>
          </a:p>
        </p:txBody>
      </p:sp>
    </p:spTree>
    <p:extLst>
      <p:ext uri="{BB962C8B-B14F-4D97-AF65-F5344CB8AC3E}">
        <p14:creationId xmlns:p14="http://schemas.microsoft.com/office/powerpoint/2010/main" val="190769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9A19B-0CB6-FDF2-4BE3-FF3CC53F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968" y="527215"/>
            <a:ext cx="4824031" cy="1208871"/>
          </a:xfrm>
        </p:spPr>
        <p:txBody>
          <a:bodyPr/>
          <a:lstStyle/>
          <a:p>
            <a:r>
              <a:rPr lang="de-DE"/>
              <a:t>Internationale Kursinhalte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71610-ED10-78DB-89C4-71D13021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7968" y="2278800"/>
            <a:ext cx="5544031" cy="3708000"/>
          </a:xfrm>
        </p:spPr>
        <p:txBody>
          <a:bodyPr/>
          <a:lstStyle/>
          <a:p>
            <a:r>
              <a:rPr lang="de-DE"/>
              <a:t>Um die internationale Dimension der Pfadi in den Ausbildungskursen einfacher zugänglich zu machen, hat die Projektgruppe „Internationale Kursinhalte“ spannende digitale Hilfsmittel erarbeitet.</a:t>
            </a:r>
          </a:p>
          <a:p>
            <a:endParaRPr lang="de-DE"/>
          </a:p>
          <a:p>
            <a:r>
              <a:rPr lang="de-DE" b="1">
                <a:sym typeface="Wingdings" panose="05000000000000000000" pitchFamily="2" charset="2"/>
                <a:hlinkClick r:id="rId2"/>
              </a:rPr>
              <a:t> Zur Website</a:t>
            </a:r>
            <a:endParaRPr lang="de-CH" b="1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ED2367-D6C6-3B9C-39E9-E234035E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08DAAD-F06A-03D7-B1FB-A5460FF1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pic>
        <p:nvPicPr>
          <p:cNvPr id="10" name="Bildplatzhalter 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806B3A5-DB71-C1C9-9654-ECFA55BED4E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22170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082BB91-966F-2D2B-E85C-3B21C05DD9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736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EB291-1C15-483D-972F-C998FFA1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6420120" cy="1461625"/>
          </a:xfrm>
        </p:spPr>
        <p:txBody>
          <a:bodyPr/>
          <a:lstStyle/>
          <a:p>
            <a:r>
              <a:rPr lang="de-CH" noProof="0"/>
              <a:t>Bewusstsein </a:t>
            </a:r>
            <a:r>
              <a:rPr lang="de-CH" noProof="0" err="1"/>
              <a:t>pfadiausbildung</a:t>
            </a:r>
            <a:endParaRPr lang="de-CH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7DC5A4-5E14-4C94-9354-F980F2697F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AA270C-9F63-4C85-9067-9858BC6B9F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F49085DB-1201-76BE-C971-0A1AA13A51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r="2449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4BA55CB-6E91-4075-8F4E-6994C208A8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E2317B7-A8B1-4326-9021-C1B271C29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514022"/>
            <a:ext cx="5256000" cy="3472778"/>
          </a:xfrm>
        </p:spPr>
        <p:txBody>
          <a:bodyPr/>
          <a:lstStyle/>
          <a:p>
            <a:r>
              <a:rPr lang="de-DE" noProof="0"/>
              <a:t>„In der Pfadi lernt man fürs Leben“, hören wir von älteren Pfadis immer wieder. Damit wir dies auch potenziellen Chef*innen und dem Personal der HR-Abteilung bewusst machen können, müssen wir das Gelernte in deren Sprache übersetzen.</a:t>
            </a:r>
          </a:p>
          <a:p>
            <a:endParaRPr lang="de-DE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noProof="0">
                <a:sym typeface="Wingdings" panose="05000000000000000000" pitchFamily="2" charset="2"/>
                <a:hlinkClick r:id="rId4"/>
              </a:rPr>
              <a:t>Übersetzung in die Arbeitswelt</a:t>
            </a:r>
            <a:endParaRPr lang="de-DE" b="1" noProof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noProof="0">
                <a:sym typeface="Wingdings" panose="05000000000000000000" pitchFamily="2" charset="2"/>
                <a:hlinkClick r:id="rId5"/>
              </a:rPr>
              <a:t>Kompetenzen à la Pfadi</a:t>
            </a:r>
            <a:endParaRPr lang="de-DE" b="1" noProof="0"/>
          </a:p>
        </p:txBody>
      </p:sp>
    </p:spTree>
    <p:extLst>
      <p:ext uri="{BB962C8B-B14F-4D97-AF65-F5344CB8AC3E}">
        <p14:creationId xmlns:p14="http://schemas.microsoft.com/office/powerpoint/2010/main" val="4221179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CCB5C-9969-8E2A-F5AB-92008C29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Hilfsmittel von faires </a:t>
            </a:r>
            <a:r>
              <a:rPr lang="de-DE" err="1"/>
              <a:t>lager</a:t>
            </a:r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964828A-0EA8-8D13-653B-FDA31D477B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/>
              <a:t>Faires Lager hilft mit vielseitigen Hilfsmitteln, dass </a:t>
            </a:r>
            <a:r>
              <a:rPr lang="de-DE" err="1"/>
              <a:t>Pfadilager</a:t>
            </a:r>
            <a:r>
              <a:rPr lang="de-DE"/>
              <a:t> sozial und ökologisch nachhaltiger werden. Alle Hilfsmittel findet ihr im PBS-Downloadbereich:</a:t>
            </a:r>
          </a:p>
          <a:p>
            <a:endParaRPr lang="de-DE"/>
          </a:p>
          <a:p>
            <a:r>
              <a:rPr lang="de-DE" b="1">
                <a:sym typeface="Wingdings" panose="05000000000000000000" pitchFamily="2" charset="2"/>
                <a:hlinkClick r:id="rId3"/>
              </a:rPr>
              <a:t> </a:t>
            </a:r>
            <a:r>
              <a:rPr lang="de-DE" b="1">
                <a:hlinkClick r:id="rId3"/>
              </a:rPr>
              <a:t>Faires Lager Hilfsmittel im PBS-Downloadbereich</a:t>
            </a:r>
            <a:endParaRPr lang="de-DE" b="1"/>
          </a:p>
          <a:p>
            <a:endParaRPr lang="de-DE" b="1"/>
          </a:p>
          <a:p>
            <a:r>
              <a:rPr lang="de-DE" b="1">
                <a:sym typeface="Wingdings" panose="05000000000000000000" pitchFamily="2" charset="2"/>
                <a:hlinkClick r:id="rId4"/>
              </a:rPr>
              <a:t> </a:t>
            </a:r>
            <a:r>
              <a:rPr lang="de-DE" b="1">
                <a:hlinkClick r:id="rId4"/>
              </a:rPr>
              <a:t>Zur Webpage von Faires Lager</a:t>
            </a:r>
            <a:endParaRPr lang="de-CH" b="1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DA2676-2735-2FC2-BFDC-3B884F80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0738DC1-87B0-0352-16F0-AD89969CEE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r="593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6AD4F0-3411-28FE-20A8-2C74F00183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209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CE60C7-8B45-FC29-5A91-687905EA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F37B18C-4835-E876-B309-EEEBFA11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Hilfsmittel für kindergerechte Aktivitäten</a:t>
            </a:r>
            <a:endParaRPr lang="de-CH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B35FC57-107B-231D-C64D-86514D830806}"/>
              </a:ext>
            </a:extLst>
          </p:cNvPr>
          <p:cNvSpPr/>
          <p:nvPr/>
        </p:nvSpPr>
        <p:spPr>
          <a:xfrm>
            <a:off x="677576" y="2098525"/>
            <a:ext cx="6025831" cy="15844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>
                <a:hlinkClick r:id="rId2"/>
              </a:rPr>
              <a:t>Die Biber – mit Freude dabei!</a:t>
            </a:r>
            <a:endParaRPr lang="de-DE" dirty="0"/>
          </a:p>
          <a:p>
            <a:pPr algn="r"/>
            <a:r>
              <a:rPr lang="de-DE" dirty="0">
                <a:hlinkClick r:id="rId3"/>
              </a:rPr>
              <a:t>Bilderbuch Mauna &amp; Sori</a:t>
            </a:r>
            <a:endParaRPr lang="de-DE" dirty="0"/>
          </a:p>
          <a:p>
            <a:pPr algn="r"/>
            <a:r>
              <a:rPr lang="de-DE" dirty="0">
                <a:hlinkClick r:id="rId4"/>
              </a:rPr>
              <a:t>Kartenset für Biberleitende</a:t>
            </a:r>
          </a:p>
          <a:p>
            <a:pPr algn="r"/>
            <a:r>
              <a:rPr lang="de-DE" dirty="0">
                <a:hlinkClick r:id="rId5"/>
              </a:rPr>
              <a:t>Downloadbereich Biberstufe 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0743FD-DB9E-9375-20FC-948191233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75" y="2305050"/>
            <a:ext cx="2570486" cy="1178706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821BFF6-A051-D519-031F-2CBFF8546BE6}"/>
              </a:ext>
            </a:extLst>
          </p:cNvPr>
          <p:cNvSpPr/>
          <p:nvPr/>
        </p:nvSpPr>
        <p:spPr>
          <a:xfrm>
            <a:off x="6818025" y="2098525"/>
            <a:ext cx="5297775" cy="15844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hlinkClick r:id="rId7"/>
              </a:rPr>
              <a:t>Die Wölfe – </a:t>
            </a:r>
            <a:r>
              <a:rPr lang="de-DE" dirty="0" err="1">
                <a:hlinkClick r:id="rId7"/>
              </a:rPr>
              <a:t>mis</a:t>
            </a:r>
            <a:r>
              <a:rPr lang="de-DE" dirty="0">
                <a:hlinkClick r:id="rId7"/>
              </a:rPr>
              <a:t> </a:t>
            </a:r>
            <a:r>
              <a:rPr lang="de-DE" dirty="0" err="1">
                <a:hlinkClick r:id="rId7"/>
              </a:rPr>
              <a:t>bescht</a:t>
            </a:r>
            <a:r>
              <a:rPr lang="de-DE" dirty="0">
                <a:hlinkClick r:id="rId7"/>
              </a:rPr>
              <a:t>!</a:t>
            </a:r>
            <a:endParaRPr lang="de-DE" dirty="0"/>
          </a:p>
          <a:p>
            <a:r>
              <a:rPr lang="de-CH" dirty="0">
                <a:hlinkClick r:id="rId8"/>
              </a:rPr>
              <a:t>Begleitbüchlein «</a:t>
            </a:r>
            <a:r>
              <a:rPr lang="de-CH" dirty="0" err="1">
                <a:hlinkClick r:id="rId8"/>
              </a:rPr>
              <a:t>Gueti</a:t>
            </a:r>
            <a:r>
              <a:rPr lang="de-CH" dirty="0">
                <a:hlinkClick r:id="rId8"/>
              </a:rPr>
              <a:t> Jagd»</a:t>
            </a:r>
            <a:endParaRPr lang="de-CH" dirty="0"/>
          </a:p>
          <a:p>
            <a:r>
              <a:rPr lang="de-CH" dirty="0" err="1">
                <a:hlinkClick r:id="rId9"/>
              </a:rPr>
              <a:t>cudesch</a:t>
            </a:r>
            <a:r>
              <a:rPr lang="de-CH" dirty="0">
                <a:hlinkClick r:id="rId9"/>
              </a:rPr>
              <a:t>-Broschüre Wolfsstufe</a:t>
            </a:r>
            <a:endParaRPr lang="de-CH" dirty="0"/>
          </a:p>
          <a:p>
            <a:r>
              <a:rPr lang="de-CH" dirty="0">
                <a:hlinkClick r:id="rId10"/>
              </a:rPr>
              <a:t>Downloadbereich Wolfsstufe</a:t>
            </a:r>
            <a:endParaRPr lang="de-CH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3E6A230-2246-806A-C9BA-51D91BA009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4600" y="2098525"/>
            <a:ext cx="1777443" cy="1591161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B0E77B2-7BF2-5C20-0DDE-05510EF86259}"/>
              </a:ext>
            </a:extLst>
          </p:cNvPr>
          <p:cNvSpPr/>
          <p:nvPr/>
        </p:nvSpPr>
        <p:spPr>
          <a:xfrm>
            <a:off x="677574" y="3881641"/>
            <a:ext cx="10415875" cy="215971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hlinkClick r:id="rId12"/>
              </a:rPr>
              <a:t>J+S-Lernbaustein „Kinder verstehen“</a:t>
            </a:r>
            <a:endParaRPr lang="de-DE" dirty="0"/>
          </a:p>
          <a:p>
            <a:r>
              <a:rPr lang="de-DE" dirty="0">
                <a:hlinkClick r:id="rId13"/>
              </a:rPr>
              <a:t>J+S-Lernbaustein „Kinder fördern“</a:t>
            </a:r>
            <a:endParaRPr lang="de-DE" dirty="0"/>
          </a:p>
          <a:p>
            <a:r>
              <a:rPr lang="de-DE" dirty="0">
                <a:hlinkClick r:id="rId14"/>
              </a:rPr>
              <a:t>J+S-Lernbaustein „Kindergerecht vermitteln“</a:t>
            </a:r>
            <a:endParaRPr lang="de-DE" dirty="0"/>
          </a:p>
          <a:p>
            <a:r>
              <a:rPr lang="de-DE" dirty="0"/>
              <a:t>J+S-Broschüren Kindersport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5BADCB-AB8D-ADE6-89EB-9E591D66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44" y="3874955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F6711C-074C-1AFB-F538-571F4A86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94" y="3822883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E09BD03-2E7F-4956-9CF9-8259B7FF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44" y="3849086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9232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4B4B4B"/>
      </a:dk2>
      <a:lt2>
        <a:srgbClr val="4D4D4D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BE6294"/>
      </a:hlink>
      <a:folHlink>
        <a:srgbClr val="D396B8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äsentation Pfadi V2.potx" id="{75E134D2-F85A-4AAD-ABC7-8D56E911D78C}" vid="{D1EA024C-A1F9-48EA-A191-5DC3A3FF03FA}"/>
    </a:ext>
  </a:extLst>
</a:theme>
</file>

<file path=ppt/theme/theme2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45f690f-a4ce-4cd7-8e4e-e4175257a20e">
      <UserInfo>
        <DisplayName/>
        <AccountId xsi:nil="true"/>
        <AccountType/>
      </UserInfo>
    </SharedWithUsers>
    <TaxCatchAll xmlns="545f690f-a4ce-4cd7-8e4e-e4175257a20e" xsi:nil="true"/>
    <lcf76f155ced4ddcb4097134ff3c332f xmlns="3c8518ea-9c55-4d78-8aad-a65cc48a54f0">
      <Terms xmlns="http://schemas.microsoft.com/office/infopath/2007/PartnerControls"/>
    </lcf76f155ced4ddcb4097134ff3c332f>
    <Sprache xmlns="3c8518ea-9c55-4d78-8aad-a65cc48a54f0">Deutsch</Sprach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B03B7DE04E2744B5E78F8D951BC6D5" ma:contentTypeVersion="20" ma:contentTypeDescription="Ein neues Dokument erstellen." ma:contentTypeScope="" ma:versionID="f5b7a8377fe16cc51511e08360fe9a99">
  <xsd:schema xmlns:xsd="http://www.w3.org/2001/XMLSchema" xmlns:xs="http://www.w3.org/2001/XMLSchema" xmlns:p="http://schemas.microsoft.com/office/2006/metadata/properties" xmlns:ns2="3c8518ea-9c55-4d78-8aad-a65cc48a54f0" xmlns:ns3="545f690f-a4ce-4cd7-8e4e-e4175257a20e" targetNamespace="http://schemas.microsoft.com/office/2006/metadata/properties" ma:root="true" ma:fieldsID="9e0cbff51b6f02f079456df939b81288" ns2:_="" ns3:_="">
    <xsd:import namespace="3c8518ea-9c55-4d78-8aad-a65cc48a54f0"/>
    <xsd:import namespace="545f690f-a4ce-4cd7-8e4e-e4175257a2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Sprach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518ea-9c55-4d78-8aad-a65cc48a5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prache" ma:index="12" nillable="true" ma:displayName="Sprache" ma:default="Deutsch" ma:format="Dropdown" ma:indexed="true" ma:internalName="Sprache">
      <xsd:simpleType>
        <xsd:restriction base="dms:Choice">
          <xsd:enumeration value="Deutsch"/>
          <xsd:enumeration value="Français"/>
          <xsd:enumeration value="Italiano"/>
          <xsd:enumeration value="English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50e4a413-43b8-4c66-a143-4cc28a99c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f690f-a4ce-4cd7-8e4e-e4175257a2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ac8ba2-66eb-4387-a263-fedadc8c350d}" ma:internalName="TaxCatchAll" ma:showField="CatchAllData" ma:web="545f690f-a4ce-4cd7-8e4e-e4175257a2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www.w3.org/XML/1998/namespace"/>
    <ds:schemaRef ds:uri="http://schemas.microsoft.com/office/2006/documentManagement/types"/>
    <ds:schemaRef ds:uri="http://purl.org/dc/terms/"/>
    <ds:schemaRef ds:uri="545f690f-a4ce-4cd7-8e4e-e4175257a20e"/>
    <ds:schemaRef ds:uri="http://purl.org/dc/elements/1.1/"/>
    <ds:schemaRef ds:uri="3c8518ea-9c55-4d78-8aad-a65cc48a54f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6A3613-32A4-4530-B22D-E12C529108F5}">
  <ds:schemaRefs>
    <ds:schemaRef ds:uri="3c8518ea-9c55-4d78-8aad-a65cc48a54f0"/>
    <ds:schemaRef ds:uri="545f690f-a4ce-4cd7-8e4e-e4175257a2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Vorlage</Template>
  <TotalTime>0</TotalTime>
  <Words>1255</Words>
  <Application>Microsoft Office PowerPoint</Application>
  <PresentationFormat>Breitbild</PresentationFormat>
  <Paragraphs>178</Paragraphs>
  <Slides>18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Symbol</vt:lpstr>
      <vt:lpstr>Wingdings</vt:lpstr>
      <vt:lpstr>Benutzerdefiniertes Design</vt:lpstr>
      <vt:lpstr>Wichtiges von PBS und J+S</vt:lpstr>
      <vt:lpstr>Digitale Sammlungen der PBS</vt:lpstr>
      <vt:lpstr>Ethik in der PFadi</vt:lpstr>
      <vt:lpstr>Präventions-tool PSA</vt:lpstr>
      <vt:lpstr>Offen für alle</vt:lpstr>
      <vt:lpstr>Internationale Kursinhalte</vt:lpstr>
      <vt:lpstr>Bewusstsein pfadiausbildung</vt:lpstr>
      <vt:lpstr>Hilfsmittel von faires lager</vt:lpstr>
      <vt:lpstr>Hilfsmittel für kindergerechte Aktivitäten</vt:lpstr>
      <vt:lpstr>Unterlagen rund Um Sicherheit</vt:lpstr>
      <vt:lpstr>J+S-Dokumente digital</vt:lpstr>
      <vt:lpstr>J+S-Leihmaterial</vt:lpstr>
      <vt:lpstr>Landeskarten-bestellung</vt:lpstr>
      <vt:lpstr>Aktualisierung hering</vt:lpstr>
      <vt:lpstr>Lebens- und Gesundheitskompetenzen</vt:lpstr>
      <vt:lpstr>J+S-Anpassungen Seit 01.12.2022</vt:lpstr>
      <vt:lpstr>J+S-Anpassungen Seit 01.12.2022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Neuigkeiten von PBS und J+S</dc:title>
  <dc:creator>Sabrina Bosshard / Circonflexe</dc:creator>
  <cp:lastModifiedBy>Sabrina Bosshard / Circonflexe</cp:lastModifiedBy>
  <cp:revision>1</cp:revision>
  <dcterms:created xsi:type="dcterms:W3CDTF">2022-11-25T14:41:05Z</dcterms:created>
  <dcterms:modified xsi:type="dcterms:W3CDTF">2023-10-28T14:00:57Z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0x01010030B03B7DE04E2744B5E78F8D951BC6D5</vt:lpwstr>
  </property>
  <property fmtid="{D5CDD505-2E9C-101B-9397-08002B2CF9AE}" pid="3" name="TaxKeyword">
    <vt:lpwstr/>
  </property>
  <property fmtid="{D5CDD505-2E9C-101B-9397-08002B2CF9AE}" pid="4" name="Dokumentenart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Order">
    <vt:r8>32070300</vt:r8>
  </property>
  <property fmtid="{D5CDD505-2E9C-101B-9397-08002B2CF9AE}" pid="12" name="MediaServiceImageTags">
    <vt:lpwstr/>
  </property>
</Properties>
</file>